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7"/>
  </p:notesMasterIdLst>
  <p:sldIdLst>
    <p:sldId id="256" r:id="rId5"/>
    <p:sldId id="270" r:id="rId6"/>
    <p:sldId id="280" r:id="rId7"/>
    <p:sldId id="282" r:id="rId8"/>
    <p:sldId id="272" r:id="rId9"/>
    <p:sldId id="279" r:id="rId10"/>
    <p:sldId id="271" r:id="rId11"/>
    <p:sldId id="283" r:id="rId12"/>
    <p:sldId id="273" r:id="rId13"/>
    <p:sldId id="281" r:id="rId14"/>
    <p:sldId id="278" r:id="rId15"/>
    <p:sldId id="27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0039F03-94F9-454C-A65E-AB9C7B0E5EDF}">
          <p14:sldIdLst>
            <p14:sldId id="256"/>
            <p14:sldId id="270"/>
            <p14:sldId id="280"/>
            <p14:sldId id="282"/>
            <p14:sldId id="272"/>
            <p14:sldId id="279"/>
            <p14:sldId id="271"/>
            <p14:sldId id="283"/>
            <p14:sldId id="273"/>
            <p14:sldId id="281"/>
            <p14:sldId id="278"/>
            <p14:sldId id="27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3224D"/>
    <a:srgbClr val="E1A32E"/>
    <a:srgbClr val="DF4F2A"/>
    <a:srgbClr val="BEBB25"/>
    <a:srgbClr val="00447C"/>
    <a:srgbClr val="8AAF3D"/>
    <a:srgbClr val="60605D"/>
    <a:srgbClr val="213E67"/>
    <a:srgbClr val="942131"/>
    <a:srgbClr val="BFDC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5F744E0-A289-4A22-A71B-48485917602B}" v="132" dt="2021-01-13T22:09:10.5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51"/>
    <p:restoredTop sz="94249" autoAdjust="0"/>
  </p:normalViewPr>
  <p:slideViewPr>
    <p:cSldViewPr snapToGrid="0" snapToObjects="1">
      <p:cViewPr>
        <p:scale>
          <a:sx n="70" d="100"/>
          <a:sy n="70" d="100"/>
        </p:scale>
        <p:origin x="84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dia Zatopek" userId="47e79fdf-5cce-43e5-b8ba-1afa9bd04326" providerId="ADAL" clId="{7AC89D2E-49EA-42E1-8ED4-91F0939191F6}"/>
    <pc:docChg chg="custSel addSld modSld sldOrd addSection">
      <pc:chgData name="Lidia Zatopek" userId="47e79fdf-5cce-43e5-b8ba-1afa9bd04326" providerId="ADAL" clId="{7AC89D2E-49EA-42E1-8ED4-91F0939191F6}" dt="2021-01-13T20:16:06.637" v="442" actId="20577"/>
      <pc:docMkLst>
        <pc:docMk/>
      </pc:docMkLst>
      <pc:sldChg chg="delSp modSp mod ord">
        <pc:chgData name="Lidia Zatopek" userId="47e79fdf-5cce-43e5-b8ba-1afa9bd04326" providerId="ADAL" clId="{7AC89D2E-49EA-42E1-8ED4-91F0939191F6}" dt="2021-01-13T20:16:06.637" v="442" actId="20577"/>
        <pc:sldMkLst>
          <pc:docMk/>
          <pc:sldMk cId="1019896857" sldId="272"/>
        </pc:sldMkLst>
        <pc:spChg chg="mod">
          <ac:chgData name="Lidia Zatopek" userId="47e79fdf-5cce-43e5-b8ba-1afa9bd04326" providerId="ADAL" clId="{7AC89D2E-49EA-42E1-8ED4-91F0939191F6}" dt="2021-01-13T20:16:06.637" v="442" actId="20577"/>
          <ac:spMkLst>
            <pc:docMk/>
            <pc:sldMk cId="1019896857" sldId="272"/>
            <ac:spMk id="6" creationId="{8B212322-258E-C840-B545-2B288DD1E1A6}"/>
          </ac:spMkLst>
        </pc:spChg>
        <pc:picChg chg="del">
          <ac:chgData name="Lidia Zatopek" userId="47e79fdf-5cce-43e5-b8ba-1afa9bd04326" providerId="ADAL" clId="{7AC89D2E-49EA-42E1-8ED4-91F0939191F6}" dt="2021-01-13T19:57:39.503" v="5" actId="478"/>
          <ac:picMkLst>
            <pc:docMk/>
            <pc:sldMk cId="1019896857" sldId="272"/>
            <ac:picMk id="5" creationId="{6C2931FE-D2A1-445E-9E52-8CF9806CE55C}"/>
          </ac:picMkLst>
        </pc:picChg>
      </pc:sldChg>
      <pc:sldChg chg="modSp add mod">
        <pc:chgData name="Lidia Zatopek" userId="47e79fdf-5cce-43e5-b8ba-1afa9bd04326" providerId="ADAL" clId="{7AC89D2E-49EA-42E1-8ED4-91F0939191F6}" dt="2021-01-13T20:15:01.165" v="330" actId="15"/>
        <pc:sldMkLst>
          <pc:docMk/>
          <pc:sldMk cId="2706218432" sldId="282"/>
        </pc:sldMkLst>
        <pc:spChg chg="mod">
          <ac:chgData name="Lidia Zatopek" userId="47e79fdf-5cce-43e5-b8ba-1afa9bd04326" providerId="ADAL" clId="{7AC89D2E-49EA-42E1-8ED4-91F0939191F6}" dt="2021-01-13T20:15:01.165" v="330" actId="15"/>
          <ac:spMkLst>
            <pc:docMk/>
            <pc:sldMk cId="2706218432" sldId="282"/>
            <ac:spMk id="6" creationId="{8B212322-258E-C840-B545-2B288DD1E1A6}"/>
          </ac:spMkLst>
        </pc:spChg>
      </pc:sldChg>
    </pc:docChg>
  </pc:docChgLst>
  <pc:docChgLst>
    <pc:chgData name="Lidia Zatopek" userId="47e79fdf-5cce-43e5-b8ba-1afa9bd04326" providerId="ADAL" clId="{25F744E0-A289-4A22-A71B-48485917602B}"/>
    <pc:docChg chg="undo custSel addSld delSld modSld sldOrd delSection modSection">
      <pc:chgData name="Lidia Zatopek" userId="47e79fdf-5cce-43e5-b8ba-1afa9bd04326" providerId="ADAL" clId="{25F744E0-A289-4A22-A71B-48485917602B}" dt="2021-01-13T22:10:58.263" v="6000" actId="20577"/>
      <pc:docMkLst>
        <pc:docMk/>
      </pc:docMkLst>
      <pc:sldChg chg="modSp mod modNotesTx">
        <pc:chgData name="Lidia Zatopek" userId="47e79fdf-5cce-43e5-b8ba-1afa9bd04326" providerId="ADAL" clId="{25F744E0-A289-4A22-A71B-48485917602B}" dt="2021-01-13T08:17:34.944" v="5612" actId="6549"/>
        <pc:sldMkLst>
          <pc:docMk/>
          <pc:sldMk cId="1118717409" sldId="256"/>
        </pc:sldMkLst>
        <pc:spChg chg="mod">
          <ac:chgData name="Lidia Zatopek" userId="47e79fdf-5cce-43e5-b8ba-1afa9bd04326" providerId="ADAL" clId="{25F744E0-A289-4A22-A71B-48485917602B}" dt="2021-01-12T19:00:28.599" v="561" actId="20577"/>
          <ac:spMkLst>
            <pc:docMk/>
            <pc:sldMk cId="1118717409" sldId="256"/>
            <ac:spMk id="7" creationId="{051E3AA5-39D6-BD41-9921-AFF9D71FA7C0}"/>
          </ac:spMkLst>
        </pc:spChg>
      </pc:sldChg>
      <pc:sldChg chg="delSp modSp mod modNotesTx">
        <pc:chgData name="Lidia Zatopek" userId="47e79fdf-5cce-43e5-b8ba-1afa9bd04326" providerId="ADAL" clId="{25F744E0-A289-4A22-A71B-48485917602B}" dt="2021-01-13T08:17:42.046" v="5613" actId="6549"/>
        <pc:sldMkLst>
          <pc:docMk/>
          <pc:sldMk cId="3698218918" sldId="270"/>
        </pc:sldMkLst>
        <pc:spChg chg="mod">
          <ac:chgData name="Lidia Zatopek" userId="47e79fdf-5cce-43e5-b8ba-1afa9bd04326" providerId="ADAL" clId="{25F744E0-A289-4A22-A71B-48485917602B}" dt="2021-01-13T06:39:54.798" v="2937" actId="255"/>
          <ac:spMkLst>
            <pc:docMk/>
            <pc:sldMk cId="3698218918" sldId="270"/>
            <ac:spMk id="7" creationId="{D5CBF404-62D9-4B42-86B1-32148B6B288D}"/>
          </ac:spMkLst>
        </pc:spChg>
        <pc:spChg chg="mod">
          <ac:chgData name="Lidia Zatopek" userId="47e79fdf-5cce-43e5-b8ba-1afa9bd04326" providerId="ADAL" clId="{25F744E0-A289-4A22-A71B-48485917602B}" dt="2021-01-12T18:49:44.216" v="455" actId="14100"/>
          <ac:spMkLst>
            <pc:docMk/>
            <pc:sldMk cId="3698218918" sldId="270"/>
            <ac:spMk id="14" creationId="{2F46219E-C9DE-924C-A1BF-D205B9D64EC5}"/>
          </ac:spMkLst>
        </pc:spChg>
        <pc:spChg chg="mod">
          <ac:chgData name="Lidia Zatopek" userId="47e79fdf-5cce-43e5-b8ba-1afa9bd04326" providerId="ADAL" clId="{25F744E0-A289-4A22-A71B-48485917602B}" dt="2021-01-13T04:17:36.806" v="1022" actId="20577"/>
          <ac:spMkLst>
            <pc:docMk/>
            <pc:sldMk cId="3698218918" sldId="270"/>
            <ac:spMk id="18" creationId="{FB131715-AC47-A540-95CC-D57A6C081B0A}"/>
          </ac:spMkLst>
        </pc:spChg>
        <pc:spChg chg="del mod">
          <ac:chgData name="Lidia Zatopek" userId="47e79fdf-5cce-43e5-b8ba-1afa9bd04326" providerId="ADAL" clId="{25F744E0-A289-4A22-A71B-48485917602B}" dt="2021-01-12T18:55:46.605" v="518" actId="478"/>
          <ac:spMkLst>
            <pc:docMk/>
            <pc:sldMk cId="3698218918" sldId="270"/>
            <ac:spMk id="21" creationId="{CCA789B6-34E4-564F-847E-29D112D0A452}"/>
          </ac:spMkLst>
        </pc:spChg>
      </pc:sldChg>
      <pc:sldChg chg="addSp delSp modSp mod modNotesTx">
        <pc:chgData name="Lidia Zatopek" userId="47e79fdf-5cce-43e5-b8ba-1afa9bd04326" providerId="ADAL" clId="{25F744E0-A289-4A22-A71B-48485917602B}" dt="2021-01-13T08:18:58.404" v="5618" actId="20577"/>
        <pc:sldMkLst>
          <pc:docMk/>
          <pc:sldMk cId="3646100332" sldId="271"/>
        </pc:sldMkLst>
        <pc:spChg chg="mod">
          <ac:chgData name="Lidia Zatopek" userId="47e79fdf-5cce-43e5-b8ba-1afa9bd04326" providerId="ADAL" clId="{25F744E0-A289-4A22-A71B-48485917602B}" dt="2021-01-13T05:55:48.152" v="2433" actId="14100"/>
          <ac:spMkLst>
            <pc:docMk/>
            <pc:sldMk cId="3646100332" sldId="271"/>
            <ac:spMk id="4" creationId="{FD27E036-E02D-4843-9497-B08D2E11534A}"/>
          </ac:spMkLst>
        </pc:spChg>
        <pc:spChg chg="mod">
          <ac:chgData name="Lidia Zatopek" userId="47e79fdf-5cce-43e5-b8ba-1afa9bd04326" providerId="ADAL" clId="{25F744E0-A289-4A22-A71B-48485917602B}" dt="2021-01-13T05:54:28.926" v="2427" actId="255"/>
          <ac:spMkLst>
            <pc:docMk/>
            <pc:sldMk cId="3646100332" sldId="271"/>
            <ac:spMk id="6" creationId="{76538A5D-F3B7-4763-9BA2-740782E4BE76}"/>
          </ac:spMkLst>
        </pc:spChg>
        <pc:spChg chg="mod">
          <ac:chgData name="Lidia Zatopek" userId="47e79fdf-5cce-43e5-b8ba-1afa9bd04326" providerId="ADAL" clId="{25F744E0-A289-4A22-A71B-48485917602B}" dt="2021-01-12T18:59:33.282" v="550" actId="14100"/>
          <ac:spMkLst>
            <pc:docMk/>
            <pc:sldMk cId="3646100332" sldId="271"/>
            <ac:spMk id="9" creationId="{583BD409-04CF-7244-962C-F2833A4B2B1D}"/>
          </ac:spMkLst>
        </pc:spChg>
        <pc:spChg chg="mod">
          <ac:chgData name="Lidia Zatopek" userId="47e79fdf-5cce-43e5-b8ba-1afa9bd04326" providerId="ADAL" clId="{25F744E0-A289-4A22-A71B-48485917602B}" dt="2021-01-13T06:09:27.091" v="2874" actId="207"/>
          <ac:spMkLst>
            <pc:docMk/>
            <pc:sldMk cId="3646100332" sldId="271"/>
            <ac:spMk id="10" creationId="{A5287A82-299C-2C4E-9011-9CAE2047E736}"/>
          </ac:spMkLst>
        </pc:spChg>
        <pc:spChg chg="mod">
          <ac:chgData name="Lidia Zatopek" userId="47e79fdf-5cce-43e5-b8ba-1afa9bd04326" providerId="ADAL" clId="{25F744E0-A289-4A22-A71B-48485917602B}" dt="2021-01-13T05:54:50.190" v="2429" actId="255"/>
          <ac:spMkLst>
            <pc:docMk/>
            <pc:sldMk cId="3646100332" sldId="271"/>
            <ac:spMk id="15" creationId="{AE3244F3-3EAA-46DA-A182-DB1AA51CBC4D}"/>
          </ac:spMkLst>
        </pc:spChg>
        <pc:spChg chg="mod">
          <ac:chgData name="Lidia Zatopek" userId="47e79fdf-5cce-43e5-b8ba-1afa9bd04326" providerId="ADAL" clId="{25F744E0-A289-4A22-A71B-48485917602B}" dt="2021-01-13T05:55:00.183" v="2430" actId="255"/>
          <ac:spMkLst>
            <pc:docMk/>
            <pc:sldMk cId="3646100332" sldId="271"/>
            <ac:spMk id="17" creationId="{AC922B89-CE4E-4885-BD48-507984E05AFF}"/>
          </ac:spMkLst>
        </pc:spChg>
        <pc:spChg chg="mod">
          <ac:chgData name="Lidia Zatopek" userId="47e79fdf-5cce-43e5-b8ba-1afa9bd04326" providerId="ADAL" clId="{25F744E0-A289-4A22-A71B-48485917602B}" dt="2021-01-13T05:54:39.419" v="2428" actId="255"/>
          <ac:spMkLst>
            <pc:docMk/>
            <pc:sldMk cId="3646100332" sldId="271"/>
            <ac:spMk id="19" creationId="{41065A85-42DC-43AF-94BD-CEEBEE0F91F9}"/>
          </ac:spMkLst>
        </pc:spChg>
        <pc:grpChg chg="mod">
          <ac:chgData name="Lidia Zatopek" userId="47e79fdf-5cce-43e5-b8ba-1afa9bd04326" providerId="ADAL" clId="{25F744E0-A289-4A22-A71B-48485917602B}" dt="2021-01-13T06:09:17.891" v="2872" actId="1076"/>
          <ac:grpSpMkLst>
            <pc:docMk/>
            <pc:sldMk cId="3646100332" sldId="271"/>
            <ac:grpSpMk id="2" creationId="{A5B54C48-72D8-4DB8-9A40-A5A48194209E}"/>
          </ac:grpSpMkLst>
        </pc:grpChg>
        <pc:graphicFrameChg chg="add del mod">
          <ac:chgData name="Lidia Zatopek" userId="47e79fdf-5cce-43e5-b8ba-1afa9bd04326" providerId="ADAL" clId="{25F744E0-A289-4A22-A71B-48485917602B}" dt="2021-01-13T05:32:36.004" v="2185" actId="478"/>
          <ac:graphicFrameMkLst>
            <pc:docMk/>
            <pc:sldMk cId="3646100332" sldId="271"/>
            <ac:graphicFrameMk id="11" creationId="{BCB85FD5-EEA4-4701-A941-D79C1EB03A22}"/>
          </ac:graphicFrameMkLst>
        </pc:graphicFrameChg>
        <pc:graphicFrameChg chg="add del mod">
          <ac:chgData name="Lidia Zatopek" userId="47e79fdf-5cce-43e5-b8ba-1afa9bd04326" providerId="ADAL" clId="{25F744E0-A289-4A22-A71B-48485917602B}" dt="2021-01-13T05:15:23.821" v="2180" actId="478"/>
          <ac:graphicFrameMkLst>
            <pc:docMk/>
            <pc:sldMk cId="3646100332" sldId="271"/>
            <ac:graphicFrameMk id="12" creationId="{8B50692A-0B4D-4BA3-8A99-98076064D120}"/>
          </ac:graphicFrameMkLst>
        </pc:graphicFrameChg>
        <pc:graphicFrameChg chg="add del mod">
          <ac:chgData name="Lidia Zatopek" userId="47e79fdf-5cce-43e5-b8ba-1afa9bd04326" providerId="ADAL" clId="{25F744E0-A289-4A22-A71B-48485917602B}" dt="2021-01-13T05:49:00.048" v="2425" actId="18245"/>
          <ac:graphicFrameMkLst>
            <pc:docMk/>
            <pc:sldMk cId="3646100332" sldId="271"/>
            <ac:graphicFrameMk id="13" creationId="{B95412BB-F1F5-4700-AA4D-C24D21D73CEC}"/>
          </ac:graphicFrameMkLst>
        </pc:graphicFrameChg>
      </pc:sldChg>
      <pc:sldChg chg="addSp delSp modSp mod modNotesTx">
        <pc:chgData name="Lidia Zatopek" userId="47e79fdf-5cce-43e5-b8ba-1afa9bd04326" providerId="ADAL" clId="{25F744E0-A289-4A22-A71B-48485917602B}" dt="2021-01-13T20:54:41.040" v="5637" actId="1076"/>
        <pc:sldMkLst>
          <pc:docMk/>
          <pc:sldMk cId="1019896857" sldId="272"/>
        </pc:sldMkLst>
        <pc:spChg chg="add del mod">
          <ac:chgData name="Lidia Zatopek" userId="47e79fdf-5cce-43e5-b8ba-1afa9bd04326" providerId="ADAL" clId="{25F744E0-A289-4A22-A71B-48485917602B}" dt="2021-01-12T20:17:24.280" v="934"/>
          <ac:spMkLst>
            <pc:docMk/>
            <pc:sldMk cId="1019896857" sldId="272"/>
            <ac:spMk id="2" creationId="{7CEC898E-80DA-4AA5-9827-A0BDC4A7CD22}"/>
          </ac:spMkLst>
        </pc:spChg>
        <pc:spChg chg="add del mod">
          <ac:chgData name="Lidia Zatopek" userId="47e79fdf-5cce-43e5-b8ba-1afa9bd04326" providerId="ADAL" clId="{25F744E0-A289-4A22-A71B-48485917602B}" dt="2021-01-12T20:17:24.280" v="934"/>
          <ac:spMkLst>
            <pc:docMk/>
            <pc:sldMk cId="1019896857" sldId="272"/>
            <ac:spMk id="3" creationId="{DBF399BB-8395-4F4A-9ABE-3FEAD3CDC1F9}"/>
          </ac:spMkLst>
        </pc:spChg>
        <pc:spChg chg="add del mod">
          <ac:chgData name="Lidia Zatopek" userId="47e79fdf-5cce-43e5-b8ba-1afa9bd04326" providerId="ADAL" clId="{25F744E0-A289-4A22-A71B-48485917602B}" dt="2021-01-12T20:17:24.280" v="934"/>
          <ac:spMkLst>
            <pc:docMk/>
            <pc:sldMk cId="1019896857" sldId="272"/>
            <ac:spMk id="4" creationId="{CDA2AD61-E30F-488C-A916-E6F9D6AA48BC}"/>
          </ac:spMkLst>
        </pc:spChg>
        <pc:spChg chg="mod">
          <ac:chgData name="Lidia Zatopek" userId="47e79fdf-5cce-43e5-b8ba-1afa9bd04326" providerId="ADAL" clId="{25F744E0-A289-4A22-A71B-48485917602B}" dt="2021-01-13T08:12:37.219" v="5607" actId="20577"/>
          <ac:spMkLst>
            <pc:docMk/>
            <pc:sldMk cId="1019896857" sldId="272"/>
            <ac:spMk id="6" creationId="{8B212322-258E-C840-B545-2B288DD1E1A6}"/>
          </ac:spMkLst>
        </pc:spChg>
        <pc:spChg chg="mod">
          <ac:chgData name="Lidia Zatopek" userId="47e79fdf-5cce-43e5-b8ba-1afa9bd04326" providerId="ADAL" clId="{25F744E0-A289-4A22-A71B-48485917602B}" dt="2021-01-12T18:59:20.782" v="546" actId="14100"/>
          <ac:spMkLst>
            <pc:docMk/>
            <pc:sldMk cId="1019896857" sldId="272"/>
            <ac:spMk id="9" creationId="{CE072F42-350D-0442-B0FD-BF897A9BE3AC}"/>
          </ac:spMkLst>
        </pc:spChg>
        <pc:picChg chg="add del mod">
          <ac:chgData name="Lidia Zatopek" userId="47e79fdf-5cce-43e5-b8ba-1afa9bd04326" providerId="ADAL" clId="{25F744E0-A289-4A22-A71B-48485917602B}" dt="2021-01-13T06:28:53.310" v="2925" actId="478"/>
          <ac:picMkLst>
            <pc:docMk/>
            <pc:sldMk cId="1019896857" sldId="272"/>
            <ac:picMk id="3" creationId="{B4BC4C3B-68CC-4064-A249-AD6717E3D731}"/>
          </ac:picMkLst>
        </pc:picChg>
        <pc:picChg chg="add mod">
          <ac:chgData name="Lidia Zatopek" userId="47e79fdf-5cce-43e5-b8ba-1afa9bd04326" providerId="ADAL" clId="{25F744E0-A289-4A22-A71B-48485917602B}" dt="2021-01-13T20:54:41.040" v="5637" actId="1076"/>
          <ac:picMkLst>
            <pc:docMk/>
            <pc:sldMk cId="1019896857" sldId="272"/>
            <ac:picMk id="3" creationId="{BC7EAB3B-776F-4ACF-8F03-44ED5B1078F7}"/>
          </ac:picMkLst>
        </pc:picChg>
        <pc:picChg chg="add mod">
          <ac:chgData name="Lidia Zatopek" userId="47e79fdf-5cce-43e5-b8ba-1afa9bd04326" providerId="ADAL" clId="{25F744E0-A289-4A22-A71B-48485917602B}" dt="2021-01-13T06:38:57.670" v="2934" actId="1076"/>
          <ac:picMkLst>
            <pc:docMk/>
            <pc:sldMk cId="1019896857" sldId="272"/>
            <ac:picMk id="5" creationId="{6C2931FE-D2A1-445E-9E52-8CF9806CE55C}"/>
          </ac:picMkLst>
        </pc:picChg>
        <pc:picChg chg="del mod">
          <ac:chgData name="Lidia Zatopek" userId="47e79fdf-5cce-43e5-b8ba-1afa9bd04326" providerId="ADAL" clId="{25F744E0-A289-4A22-A71B-48485917602B}" dt="2021-01-12T20:13:59.379" v="895" actId="478"/>
          <ac:picMkLst>
            <pc:docMk/>
            <pc:sldMk cId="1019896857" sldId="272"/>
            <ac:picMk id="8" creationId="{72DFB876-58A0-49F2-912E-80FC7DF3849D}"/>
          </ac:picMkLst>
        </pc:picChg>
        <pc:picChg chg="add del mod">
          <ac:chgData name="Lidia Zatopek" userId="47e79fdf-5cce-43e5-b8ba-1afa9bd04326" providerId="ADAL" clId="{25F744E0-A289-4A22-A71B-48485917602B}" dt="2021-01-12T20:14:23.534" v="900" actId="1076"/>
          <ac:picMkLst>
            <pc:docMk/>
            <pc:sldMk cId="1019896857" sldId="272"/>
            <ac:picMk id="12" creationId="{D65301A3-3208-ED4A-9CAC-39C5F0FC5397}"/>
          </ac:picMkLst>
        </pc:picChg>
        <pc:picChg chg="add del mod">
          <ac:chgData name="Lidia Zatopek" userId="47e79fdf-5cce-43e5-b8ba-1afa9bd04326" providerId="ADAL" clId="{25F744E0-A289-4A22-A71B-48485917602B}" dt="2021-01-12T20:13:53.951" v="894"/>
          <ac:picMkLst>
            <pc:docMk/>
            <pc:sldMk cId="1019896857" sldId="272"/>
            <ac:picMk id="1026" creationId="{DD676D69-2E46-48DF-AD93-E53B6D1493BF}"/>
          </ac:picMkLst>
        </pc:picChg>
        <pc:picChg chg="add del mod">
          <ac:chgData name="Lidia Zatopek" userId="47e79fdf-5cce-43e5-b8ba-1afa9bd04326" providerId="ADAL" clId="{25F744E0-A289-4A22-A71B-48485917602B}" dt="2021-01-12T20:14:24.521" v="901"/>
          <ac:picMkLst>
            <pc:docMk/>
            <pc:sldMk cId="1019896857" sldId="272"/>
            <ac:picMk id="1027" creationId="{3BD34E86-2B32-4D0F-B15B-1BFEE35C5DF4}"/>
          </ac:picMkLst>
        </pc:picChg>
      </pc:sldChg>
      <pc:sldChg chg="addSp delSp modSp mod">
        <pc:chgData name="Lidia Zatopek" userId="47e79fdf-5cce-43e5-b8ba-1afa9bd04326" providerId="ADAL" clId="{25F744E0-A289-4A22-A71B-48485917602B}" dt="2021-01-13T07:57:53.949" v="5060" actId="20577"/>
        <pc:sldMkLst>
          <pc:docMk/>
          <pc:sldMk cId="2205477553" sldId="273"/>
        </pc:sldMkLst>
        <pc:spChg chg="mod">
          <ac:chgData name="Lidia Zatopek" userId="47e79fdf-5cce-43e5-b8ba-1afa9bd04326" providerId="ADAL" clId="{25F744E0-A289-4A22-A71B-48485917602B}" dt="2021-01-13T07:57:53.949" v="5060" actId="20577"/>
          <ac:spMkLst>
            <pc:docMk/>
            <pc:sldMk cId="2205477553" sldId="273"/>
            <ac:spMk id="6" creationId="{AA17BA52-C597-3A4A-9589-96F6343DCA11}"/>
          </ac:spMkLst>
        </pc:spChg>
        <pc:spChg chg="mod">
          <ac:chgData name="Lidia Zatopek" userId="47e79fdf-5cce-43e5-b8ba-1afa9bd04326" providerId="ADAL" clId="{25F744E0-A289-4A22-A71B-48485917602B}" dt="2021-01-12T18:59:44.489" v="552" actId="14100"/>
          <ac:spMkLst>
            <pc:docMk/>
            <pc:sldMk cId="2205477553" sldId="273"/>
            <ac:spMk id="7" creationId="{50B652ED-CBD7-9840-9AC8-0F54849A890C}"/>
          </ac:spMkLst>
        </pc:spChg>
        <pc:picChg chg="add del mod">
          <ac:chgData name="Lidia Zatopek" userId="47e79fdf-5cce-43e5-b8ba-1afa9bd04326" providerId="ADAL" clId="{25F744E0-A289-4A22-A71B-48485917602B}" dt="2021-01-13T07:43:54.867" v="4760" actId="478"/>
          <ac:picMkLst>
            <pc:docMk/>
            <pc:sldMk cId="2205477553" sldId="273"/>
            <ac:picMk id="4" creationId="{4DE25E47-9651-40CD-939D-1CB6E9CDD32A}"/>
          </ac:picMkLst>
        </pc:picChg>
      </pc:sldChg>
      <pc:sldChg chg="modSp mod">
        <pc:chgData name="Lidia Zatopek" userId="47e79fdf-5cce-43e5-b8ba-1afa9bd04326" providerId="ADAL" clId="{25F744E0-A289-4A22-A71B-48485917602B}" dt="2021-01-12T19:00:08.946" v="556" actId="14100"/>
        <pc:sldMkLst>
          <pc:docMk/>
          <pc:sldMk cId="4051051726" sldId="274"/>
        </pc:sldMkLst>
        <pc:spChg chg="mod">
          <ac:chgData name="Lidia Zatopek" userId="47e79fdf-5cce-43e5-b8ba-1afa9bd04326" providerId="ADAL" clId="{25F744E0-A289-4A22-A71B-48485917602B}" dt="2021-01-12T19:00:08.946" v="556" actId="14100"/>
          <ac:spMkLst>
            <pc:docMk/>
            <pc:sldMk cId="4051051726" sldId="274"/>
            <ac:spMk id="7" creationId="{11F3DB0A-462A-3540-9B59-F3B99C20B2CC}"/>
          </ac:spMkLst>
        </pc:spChg>
      </pc:sldChg>
      <pc:sldChg chg="addSp modSp mod">
        <pc:chgData name="Lidia Zatopek" userId="47e79fdf-5cce-43e5-b8ba-1afa9bd04326" providerId="ADAL" clId="{25F744E0-A289-4A22-A71B-48485917602B}" dt="2021-01-13T08:15:48.549" v="5611" actId="14100"/>
        <pc:sldMkLst>
          <pc:docMk/>
          <pc:sldMk cId="570054648" sldId="278"/>
        </pc:sldMkLst>
        <pc:spChg chg="mod">
          <ac:chgData name="Lidia Zatopek" userId="47e79fdf-5cce-43e5-b8ba-1afa9bd04326" providerId="ADAL" clId="{25F744E0-A289-4A22-A71B-48485917602B}" dt="2021-01-12T18:59:56.058" v="554" actId="14100"/>
          <ac:spMkLst>
            <pc:docMk/>
            <pc:sldMk cId="570054648" sldId="278"/>
            <ac:spMk id="9" creationId="{583BD409-04CF-7244-962C-F2833A4B2B1D}"/>
          </ac:spMkLst>
        </pc:spChg>
        <pc:spChg chg="mod">
          <ac:chgData name="Lidia Zatopek" userId="47e79fdf-5cce-43e5-b8ba-1afa9bd04326" providerId="ADAL" clId="{25F744E0-A289-4A22-A71B-48485917602B}" dt="2021-01-13T08:15:48.549" v="5611" actId="14100"/>
          <ac:spMkLst>
            <pc:docMk/>
            <pc:sldMk cId="570054648" sldId="278"/>
            <ac:spMk id="10" creationId="{A5287A82-299C-2C4E-9011-9CAE2047E736}"/>
          </ac:spMkLst>
        </pc:spChg>
        <pc:picChg chg="add mod">
          <ac:chgData name="Lidia Zatopek" userId="47e79fdf-5cce-43e5-b8ba-1afa9bd04326" providerId="ADAL" clId="{25F744E0-A289-4A22-A71B-48485917602B}" dt="2021-01-13T08:15:43.244" v="5610" actId="1076"/>
          <ac:picMkLst>
            <pc:docMk/>
            <pc:sldMk cId="570054648" sldId="278"/>
            <ac:picMk id="4" creationId="{C8A03855-0262-426D-9B9C-DB616A71B212}"/>
          </ac:picMkLst>
        </pc:picChg>
      </pc:sldChg>
      <pc:sldChg chg="delSp modSp add mod ord modNotesTx">
        <pc:chgData name="Lidia Zatopek" userId="47e79fdf-5cce-43e5-b8ba-1afa9bd04326" providerId="ADAL" clId="{25F744E0-A289-4A22-A71B-48485917602B}" dt="2021-01-13T08:18:51.090" v="5617" actId="20577"/>
        <pc:sldMkLst>
          <pc:docMk/>
          <pc:sldMk cId="3392834664" sldId="279"/>
        </pc:sldMkLst>
        <pc:spChg chg="mod">
          <ac:chgData name="Lidia Zatopek" userId="47e79fdf-5cce-43e5-b8ba-1afa9bd04326" providerId="ADAL" clId="{25F744E0-A289-4A22-A71B-48485917602B}" dt="2021-01-13T06:07:39.321" v="2839" actId="20577"/>
          <ac:spMkLst>
            <pc:docMk/>
            <pc:sldMk cId="3392834664" sldId="279"/>
            <ac:spMk id="10" creationId="{A5287A82-299C-2C4E-9011-9CAE2047E736}"/>
          </ac:spMkLst>
        </pc:spChg>
        <pc:graphicFrameChg chg="del">
          <ac:chgData name="Lidia Zatopek" userId="47e79fdf-5cce-43e5-b8ba-1afa9bd04326" providerId="ADAL" clId="{25F744E0-A289-4A22-A71B-48485917602B}" dt="2021-01-13T05:32:50.339" v="2186" actId="478"/>
          <ac:graphicFrameMkLst>
            <pc:docMk/>
            <pc:sldMk cId="3392834664" sldId="279"/>
            <ac:graphicFrameMk id="11" creationId="{BCB85FD5-EEA4-4701-A941-D79C1EB03A22}"/>
          </ac:graphicFrameMkLst>
        </pc:graphicFrameChg>
        <pc:graphicFrameChg chg="mod">
          <ac:chgData name="Lidia Zatopek" userId="47e79fdf-5cce-43e5-b8ba-1afa9bd04326" providerId="ADAL" clId="{25F744E0-A289-4A22-A71B-48485917602B}" dt="2021-01-13T06:03:35.242" v="2661" actId="1076"/>
          <ac:graphicFrameMkLst>
            <pc:docMk/>
            <pc:sldMk cId="3392834664" sldId="279"/>
            <ac:graphicFrameMk id="12" creationId="{8B50692A-0B4D-4BA3-8A99-98076064D120}"/>
          </ac:graphicFrameMkLst>
        </pc:graphicFrameChg>
      </pc:sldChg>
      <pc:sldChg chg="addSp modSp add mod modNotesTx">
        <pc:chgData name="Lidia Zatopek" userId="47e79fdf-5cce-43e5-b8ba-1afa9bd04326" providerId="ADAL" clId="{25F744E0-A289-4A22-A71B-48485917602B}" dt="2021-01-13T08:18:20.028" v="5615" actId="255"/>
        <pc:sldMkLst>
          <pc:docMk/>
          <pc:sldMk cId="2079094635" sldId="280"/>
        </pc:sldMkLst>
        <pc:spChg chg="mod">
          <ac:chgData name="Lidia Zatopek" userId="47e79fdf-5cce-43e5-b8ba-1afa9bd04326" providerId="ADAL" clId="{25F744E0-A289-4A22-A71B-48485917602B}" dt="2021-01-13T08:18:20.028" v="5615" actId="255"/>
          <ac:spMkLst>
            <pc:docMk/>
            <pc:sldMk cId="2079094635" sldId="280"/>
            <ac:spMk id="7" creationId="{D5CBF404-62D9-4B42-86B1-32148B6B288D}"/>
          </ac:spMkLst>
        </pc:spChg>
        <pc:spChg chg="mod">
          <ac:chgData name="Lidia Zatopek" userId="47e79fdf-5cce-43e5-b8ba-1afa9bd04326" providerId="ADAL" clId="{25F744E0-A289-4A22-A71B-48485917602B}" dt="2021-01-13T06:20:04.352" v="2920" actId="207"/>
          <ac:spMkLst>
            <pc:docMk/>
            <pc:sldMk cId="2079094635" sldId="280"/>
            <ac:spMk id="17" creationId="{8CC915A8-F0D2-664A-B087-C486C748D5FB}"/>
          </ac:spMkLst>
        </pc:spChg>
        <pc:spChg chg="mod">
          <ac:chgData name="Lidia Zatopek" userId="47e79fdf-5cce-43e5-b8ba-1afa9bd04326" providerId="ADAL" clId="{25F744E0-A289-4A22-A71B-48485917602B}" dt="2021-01-13T06:18:42.890" v="2915" actId="20577"/>
          <ac:spMkLst>
            <pc:docMk/>
            <pc:sldMk cId="2079094635" sldId="280"/>
            <ac:spMk id="18" creationId="{FB131715-AC47-A540-95CC-D57A6C081B0A}"/>
          </ac:spMkLst>
        </pc:spChg>
        <pc:picChg chg="add mod">
          <ac:chgData name="Lidia Zatopek" userId="47e79fdf-5cce-43e5-b8ba-1afa9bd04326" providerId="ADAL" clId="{25F744E0-A289-4A22-A71B-48485917602B}" dt="2021-01-13T06:19:23.940" v="2919" actId="1076"/>
          <ac:picMkLst>
            <pc:docMk/>
            <pc:sldMk cId="2079094635" sldId="280"/>
            <ac:picMk id="3" creationId="{2A822EA6-3524-4CDC-9746-C62B5BE88E4C}"/>
          </ac:picMkLst>
        </pc:picChg>
      </pc:sldChg>
      <pc:sldChg chg="add del">
        <pc:chgData name="Lidia Zatopek" userId="47e79fdf-5cce-43e5-b8ba-1afa9bd04326" providerId="ADAL" clId="{25F744E0-A289-4A22-A71B-48485917602B}" dt="2021-01-13T06:00:08.556" v="2647" actId="47"/>
        <pc:sldMkLst>
          <pc:docMk/>
          <pc:sldMk cId="2942726745" sldId="280"/>
        </pc:sldMkLst>
      </pc:sldChg>
      <pc:sldChg chg="modSp add mod">
        <pc:chgData name="Lidia Zatopek" userId="47e79fdf-5cce-43e5-b8ba-1afa9bd04326" providerId="ADAL" clId="{25F744E0-A289-4A22-A71B-48485917602B}" dt="2021-01-13T22:10:58.263" v="6000" actId="20577"/>
        <pc:sldMkLst>
          <pc:docMk/>
          <pc:sldMk cId="79849825" sldId="281"/>
        </pc:sldMkLst>
        <pc:spChg chg="mod">
          <ac:chgData name="Lidia Zatopek" userId="47e79fdf-5cce-43e5-b8ba-1afa9bd04326" providerId="ADAL" clId="{25F744E0-A289-4A22-A71B-48485917602B}" dt="2021-01-13T22:10:58.263" v="6000" actId="20577"/>
          <ac:spMkLst>
            <pc:docMk/>
            <pc:sldMk cId="79849825" sldId="281"/>
            <ac:spMk id="6" creationId="{AA17BA52-C597-3A4A-9589-96F6343DCA11}"/>
          </ac:spMkLst>
        </pc:spChg>
      </pc:sldChg>
      <pc:sldChg chg="modSp mod">
        <pc:chgData name="Lidia Zatopek" userId="47e79fdf-5cce-43e5-b8ba-1afa9bd04326" providerId="ADAL" clId="{25F744E0-A289-4A22-A71B-48485917602B}" dt="2021-01-13T20:51:52.968" v="5631" actId="20577"/>
        <pc:sldMkLst>
          <pc:docMk/>
          <pc:sldMk cId="2706218432" sldId="282"/>
        </pc:sldMkLst>
        <pc:spChg chg="mod">
          <ac:chgData name="Lidia Zatopek" userId="47e79fdf-5cce-43e5-b8ba-1afa9bd04326" providerId="ADAL" clId="{25F744E0-A289-4A22-A71B-48485917602B}" dt="2021-01-13T20:51:52.968" v="5631" actId="20577"/>
          <ac:spMkLst>
            <pc:docMk/>
            <pc:sldMk cId="2706218432" sldId="282"/>
            <ac:spMk id="6" creationId="{8B212322-258E-C840-B545-2B288DD1E1A6}"/>
          </ac:spMkLst>
        </pc:spChg>
      </pc:sldChg>
      <pc:sldChg chg="addSp delSp modSp add mod">
        <pc:chgData name="Lidia Zatopek" userId="47e79fdf-5cce-43e5-b8ba-1afa9bd04326" providerId="ADAL" clId="{25F744E0-A289-4A22-A71B-48485917602B}" dt="2021-01-13T22:09:34.389" v="5999" actId="122"/>
        <pc:sldMkLst>
          <pc:docMk/>
          <pc:sldMk cId="2936326538" sldId="283"/>
        </pc:sldMkLst>
        <pc:spChg chg="mod">
          <ac:chgData name="Lidia Zatopek" userId="47e79fdf-5cce-43e5-b8ba-1afa9bd04326" providerId="ADAL" clId="{25F744E0-A289-4A22-A71B-48485917602B}" dt="2021-01-13T22:09:34.389" v="5999" actId="122"/>
          <ac:spMkLst>
            <pc:docMk/>
            <pc:sldMk cId="2936326538" sldId="283"/>
            <ac:spMk id="10" creationId="{A5287A82-299C-2C4E-9011-9CAE2047E736}"/>
          </ac:spMkLst>
        </pc:spChg>
        <pc:spChg chg="add del topLvl">
          <ac:chgData name="Lidia Zatopek" userId="47e79fdf-5cce-43e5-b8ba-1afa9bd04326" providerId="ADAL" clId="{25F744E0-A289-4A22-A71B-48485917602B}" dt="2021-01-13T21:36:40.316" v="5652" actId="478"/>
          <ac:spMkLst>
            <pc:docMk/>
            <pc:sldMk cId="2936326538" sldId="283"/>
            <ac:spMk id="21" creationId="{CDA4C6EA-6032-4FCD-922D-D0FDD017BE03}"/>
          </ac:spMkLst>
        </pc:spChg>
        <pc:spChg chg="add del mod topLvl">
          <ac:chgData name="Lidia Zatopek" userId="47e79fdf-5cce-43e5-b8ba-1afa9bd04326" providerId="ADAL" clId="{25F744E0-A289-4A22-A71B-48485917602B}" dt="2021-01-13T21:36:37.624" v="5651" actId="478"/>
          <ac:spMkLst>
            <pc:docMk/>
            <pc:sldMk cId="2936326538" sldId="283"/>
            <ac:spMk id="22" creationId="{86DAFB67-6473-40B4-9AEC-7D6B8256D94A}"/>
          </ac:spMkLst>
        </pc:spChg>
        <pc:grpChg chg="del">
          <ac:chgData name="Lidia Zatopek" userId="47e79fdf-5cce-43e5-b8ba-1afa9bd04326" providerId="ADAL" clId="{25F744E0-A289-4A22-A71B-48485917602B}" dt="2021-01-13T21:35:03.056" v="5639" actId="478"/>
          <ac:grpSpMkLst>
            <pc:docMk/>
            <pc:sldMk cId="2936326538" sldId="283"/>
            <ac:grpSpMk id="2" creationId="{A5B54C48-72D8-4DB8-9A40-A5A48194209E}"/>
          </ac:grpSpMkLst>
        </pc:grpChg>
        <pc:grpChg chg="add del mod">
          <ac:chgData name="Lidia Zatopek" userId="47e79fdf-5cce-43e5-b8ba-1afa9bd04326" providerId="ADAL" clId="{25F744E0-A289-4A22-A71B-48485917602B}" dt="2021-01-13T21:36:37.624" v="5651" actId="478"/>
          <ac:grpSpMkLst>
            <pc:docMk/>
            <pc:sldMk cId="2936326538" sldId="283"/>
            <ac:grpSpMk id="20" creationId="{6D492F4F-6C41-4FF1-A8B7-58C7ED00877F}"/>
          </ac:grpSpMkLst>
        </pc:grpChg>
        <pc:graphicFrameChg chg="add del mod">
          <ac:chgData name="Lidia Zatopek" userId="47e79fdf-5cce-43e5-b8ba-1afa9bd04326" providerId="ADAL" clId="{25F744E0-A289-4A22-A71B-48485917602B}" dt="2021-01-13T22:01:24.384" v="5801" actId="478"/>
          <ac:graphicFrameMkLst>
            <pc:docMk/>
            <pc:sldMk cId="2936326538" sldId="283"/>
            <ac:graphicFrameMk id="23" creationId="{BADE6365-883D-4588-8DF8-D7C9C631FCFB}"/>
          </ac:graphicFrameMkLst>
        </pc:graphicFrameChg>
        <pc:graphicFrameChg chg="add del mod">
          <ac:chgData name="Lidia Zatopek" userId="47e79fdf-5cce-43e5-b8ba-1afa9bd04326" providerId="ADAL" clId="{25F744E0-A289-4A22-A71B-48485917602B}" dt="2021-01-13T21:40:30.553" v="5660" actId="478"/>
          <ac:graphicFrameMkLst>
            <pc:docMk/>
            <pc:sldMk cId="2936326538" sldId="283"/>
            <ac:graphicFrameMk id="24" creationId="{D29456FD-579B-4643-836A-15633AC6F50C}"/>
          </ac:graphicFrameMkLst>
        </pc:graphicFrameChg>
        <pc:graphicFrameChg chg="add del mod">
          <ac:chgData name="Lidia Zatopek" userId="47e79fdf-5cce-43e5-b8ba-1afa9bd04326" providerId="ADAL" clId="{25F744E0-A289-4A22-A71B-48485917602B}" dt="2021-01-13T22:02:07.153" v="5806" actId="478"/>
          <ac:graphicFrameMkLst>
            <pc:docMk/>
            <pc:sldMk cId="2936326538" sldId="283"/>
            <ac:graphicFrameMk id="25" creationId="{205C63BD-1DC8-4019-A65C-9D90594B0949}"/>
          </ac:graphicFrameMkLst>
        </pc:graphicFrameChg>
        <pc:graphicFrameChg chg="add del mod">
          <ac:chgData name="Lidia Zatopek" userId="47e79fdf-5cce-43e5-b8ba-1afa9bd04326" providerId="ADAL" clId="{25F744E0-A289-4A22-A71B-48485917602B}" dt="2021-01-13T22:02:47.154" v="5809" actId="478"/>
          <ac:graphicFrameMkLst>
            <pc:docMk/>
            <pc:sldMk cId="2936326538" sldId="283"/>
            <ac:graphicFrameMk id="26" creationId="{CFD1EF9E-7FB5-41DD-956D-920EDB0548F3}"/>
          </ac:graphicFrameMkLst>
        </pc:graphicFrameChg>
        <pc:graphicFrameChg chg="add mod">
          <ac:chgData name="Lidia Zatopek" userId="47e79fdf-5cce-43e5-b8ba-1afa9bd04326" providerId="ADAL" clId="{25F744E0-A289-4A22-A71B-48485917602B}" dt="2021-01-13T22:01:38.386" v="5802" actId="1076"/>
          <ac:graphicFrameMkLst>
            <pc:docMk/>
            <pc:sldMk cId="2936326538" sldId="283"/>
            <ac:graphicFrameMk id="27" creationId="{9431DD1B-D997-48F9-91E1-0A7343554595}"/>
          </ac:graphicFrameMkLst>
        </pc:graphicFrameChg>
        <pc:graphicFrameChg chg="add mod">
          <ac:chgData name="Lidia Zatopek" userId="47e79fdf-5cce-43e5-b8ba-1afa9bd04326" providerId="ADAL" clId="{25F744E0-A289-4A22-A71B-48485917602B}" dt="2021-01-13T22:03:18.421" v="5811" actId="1076"/>
          <ac:graphicFrameMkLst>
            <pc:docMk/>
            <pc:sldMk cId="2936326538" sldId="283"/>
            <ac:graphicFrameMk id="28" creationId="{E5D2B865-6A6D-45A5-BDD9-0AA7D782C7FF}"/>
          </ac:graphicFrameMkLst>
        </pc:graphicFrameChg>
        <pc:graphicFrameChg chg="add mod">
          <ac:chgData name="Lidia Zatopek" userId="47e79fdf-5cce-43e5-b8ba-1afa9bd04326" providerId="ADAL" clId="{25F744E0-A289-4A22-A71B-48485917602B}" dt="2021-01-13T22:09:10.524" v="5997" actId="255"/>
          <ac:graphicFrameMkLst>
            <pc:docMk/>
            <pc:sldMk cId="2936326538" sldId="283"/>
            <ac:graphicFrameMk id="29" creationId="{25F00BEF-0E07-422F-B590-1D41FFC8A935}"/>
          </ac:graphicFrameMkLst>
        </pc:graphicFrame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harriscountydeptofed-my.sharepoint.com/personal/lzatopek_hcde-texas_org/Documents/Board%20Reports%20and%20Communication/BOARD%20REPORTS/ECA%20Board%20Report%20Jan.%202021%20_Data%20Highlights%20Chart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sz="1600" dirty="0"/>
              <a:t>ECA's </a:t>
            </a:r>
            <a:r>
              <a:rPr lang="en-US" sz="1600" dirty="0" err="1"/>
              <a:t>TExES</a:t>
            </a:r>
            <a:r>
              <a:rPr lang="en-US" sz="1600" baseline="0" dirty="0"/>
              <a:t> Exams Pass Rates</a:t>
            </a:r>
          </a:p>
          <a:p>
            <a:pPr>
              <a:defRPr/>
            </a:pPr>
            <a:r>
              <a:rPr lang="en-US" sz="1600" baseline="0" dirty="0"/>
              <a:t>2019-2020 Accountability System for Educator Preparation</a:t>
            </a:r>
          </a:p>
          <a:p>
            <a:pPr>
              <a:defRPr/>
            </a:pPr>
            <a:r>
              <a:rPr lang="en-US" sz="1600" baseline="0" dirty="0"/>
              <a:t>Source: TEA Report 12/9/2020</a:t>
            </a:r>
            <a:endParaRPr lang="en-US" sz="16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'2019-2020 Pass Rates'!$A$1:$A$6</c:f>
              <c:strCache>
                <c:ptCount val="6"/>
                <c:pt idx="0">
                  <c:v>PPR EC-12 </c:v>
                </c:pt>
                <c:pt idx="1">
                  <c:v>Core Subjects EC-6</c:v>
                </c:pt>
                <c:pt idx="2">
                  <c:v>Bilingual Supplemental</c:v>
                </c:pt>
                <c:pt idx="3">
                  <c:v>Principal as Instructional Leader EC-12</c:v>
                </c:pt>
                <c:pt idx="4">
                  <c:v>Performance Assessment for School Leaders</c:v>
                </c:pt>
                <c:pt idx="5">
                  <c:v>Superintendent EC-12</c:v>
                </c:pt>
              </c:strCache>
            </c:strRef>
          </c:cat>
          <c:val>
            <c:numRef>
              <c:f>'2019-2020 Pass Rates'!$B$1:$B$6</c:f>
              <c:numCache>
                <c:formatCode>0%</c:formatCode>
                <c:ptCount val="6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C34-4988-B130-006EBCE3777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360907680"/>
        <c:axId val="360907352"/>
      </c:barChart>
      <c:catAx>
        <c:axId val="360907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0907352"/>
        <c:crosses val="autoZero"/>
        <c:auto val="1"/>
        <c:lblAlgn val="ctr"/>
        <c:lblOffset val="100"/>
        <c:noMultiLvlLbl val="0"/>
      </c:catAx>
      <c:valAx>
        <c:axId val="360907352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3609076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svg"/><Relationship Id="rId1" Type="http://schemas.openxmlformats.org/officeDocument/2006/relationships/image" Target="../media/image10.png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svg"/><Relationship Id="rId1" Type="http://schemas.openxmlformats.org/officeDocument/2006/relationships/image" Target="../media/image10.png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svg"/><Relationship Id="rId1" Type="http://schemas.openxmlformats.org/officeDocument/2006/relationships/image" Target="../media/image10.pn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svg"/><Relationship Id="rId1" Type="http://schemas.openxmlformats.org/officeDocument/2006/relationships/image" Target="../media/image10.pn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svg"/><Relationship Id="rId1" Type="http://schemas.openxmlformats.org/officeDocument/2006/relationships/image" Target="../media/image10.pn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svg"/><Relationship Id="rId1" Type="http://schemas.openxmlformats.org/officeDocument/2006/relationships/image" Target="../media/image1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E8806E3-F604-40D8-86D1-E659062CD169}" type="doc">
      <dgm:prSet loTypeId="urn:microsoft.com/office/officeart/2005/8/layout/vList3" loCatId="list" qsTypeId="urn:microsoft.com/office/officeart/2005/8/quickstyle/simple2" qsCatId="simple" csTypeId="urn:microsoft.com/office/officeart/2005/8/colors/accent0_3" csCatId="mainScheme" phldr="1"/>
      <dgm:spPr/>
    </dgm:pt>
    <dgm:pt modelId="{274E3928-981B-44EE-9C04-7F785B01C5DC}">
      <dgm:prSet phldrT="[Text]"/>
      <dgm:spPr/>
      <dgm:t>
        <a:bodyPr/>
        <a:lstStyle/>
        <a:p>
          <a:r>
            <a:rPr lang="en-US"/>
            <a:t>Aldine ISD</a:t>
          </a:r>
        </a:p>
      </dgm:t>
    </dgm:pt>
    <dgm:pt modelId="{CCA10FA0-F75F-4BAA-B45C-0D1DDEA57AAB}" type="parTrans" cxnId="{ABFF47EA-B6B6-4222-9CE4-102276DEB7FE}">
      <dgm:prSet/>
      <dgm:spPr/>
      <dgm:t>
        <a:bodyPr/>
        <a:lstStyle/>
        <a:p>
          <a:endParaRPr lang="en-US"/>
        </a:p>
      </dgm:t>
    </dgm:pt>
    <dgm:pt modelId="{12C88BE5-819D-46D6-80C9-BCE58D07BE0F}" type="sibTrans" cxnId="{ABFF47EA-B6B6-4222-9CE4-102276DEB7FE}">
      <dgm:prSet/>
      <dgm:spPr/>
      <dgm:t>
        <a:bodyPr/>
        <a:lstStyle/>
        <a:p>
          <a:endParaRPr lang="en-US"/>
        </a:p>
      </dgm:t>
    </dgm:pt>
    <dgm:pt modelId="{8FBE1115-0BA5-4671-86D4-20B2FA900A8A}">
      <dgm:prSet phldrT="[Text]"/>
      <dgm:spPr/>
      <dgm:t>
        <a:bodyPr/>
        <a:lstStyle/>
        <a:p>
          <a:r>
            <a:rPr lang="en-US"/>
            <a:t>Alief ISD</a:t>
          </a:r>
        </a:p>
      </dgm:t>
    </dgm:pt>
    <dgm:pt modelId="{5CCD8373-23AA-4A92-BFA7-BA8B0006CFDC}" type="parTrans" cxnId="{E1B803C3-7756-4C8C-82F4-9A97E46B6769}">
      <dgm:prSet/>
      <dgm:spPr/>
      <dgm:t>
        <a:bodyPr/>
        <a:lstStyle/>
        <a:p>
          <a:endParaRPr lang="en-US"/>
        </a:p>
      </dgm:t>
    </dgm:pt>
    <dgm:pt modelId="{420BEF1B-02A4-4E2D-B2A5-715E94BDA933}" type="sibTrans" cxnId="{E1B803C3-7756-4C8C-82F4-9A97E46B6769}">
      <dgm:prSet/>
      <dgm:spPr/>
      <dgm:t>
        <a:bodyPr/>
        <a:lstStyle/>
        <a:p>
          <a:endParaRPr lang="en-US"/>
        </a:p>
      </dgm:t>
    </dgm:pt>
    <dgm:pt modelId="{610FB3D0-5D77-41DA-AE6A-70F0B7C3C47A}">
      <dgm:prSet phldrT="[Text]"/>
      <dgm:spPr/>
      <dgm:t>
        <a:bodyPr/>
        <a:lstStyle/>
        <a:p>
          <a:r>
            <a:rPr lang="en-US"/>
            <a:t>Alvin ISD</a:t>
          </a:r>
        </a:p>
      </dgm:t>
    </dgm:pt>
    <dgm:pt modelId="{25D49A68-3B78-4AFF-9702-C6D1A780676E}" type="parTrans" cxnId="{27635F07-1A47-4223-8482-C90E89E83F6C}">
      <dgm:prSet/>
      <dgm:spPr/>
      <dgm:t>
        <a:bodyPr/>
        <a:lstStyle/>
        <a:p>
          <a:endParaRPr lang="en-US"/>
        </a:p>
      </dgm:t>
    </dgm:pt>
    <dgm:pt modelId="{E95DF29C-C44C-4F9E-A27E-BD9E5020B83E}" type="sibTrans" cxnId="{27635F07-1A47-4223-8482-C90E89E83F6C}">
      <dgm:prSet/>
      <dgm:spPr/>
      <dgm:t>
        <a:bodyPr/>
        <a:lstStyle/>
        <a:p>
          <a:endParaRPr lang="en-US"/>
        </a:p>
      </dgm:t>
    </dgm:pt>
    <dgm:pt modelId="{CFBBF51B-62D5-4D84-8FFE-F34C8019C680}">
      <dgm:prSet/>
      <dgm:spPr/>
      <dgm:t>
        <a:bodyPr/>
        <a:lstStyle/>
        <a:p>
          <a:r>
            <a:rPr lang="en-US"/>
            <a:t>Coldspring-Oakhurst CSD</a:t>
          </a:r>
        </a:p>
      </dgm:t>
    </dgm:pt>
    <dgm:pt modelId="{A8B62D89-C19F-4630-A020-C0793E673BD7}" type="parTrans" cxnId="{F58FCB68-1F8F-48E2-BA4D-04FF870871A2}">
      <dgm:prSet/>
      <dgm:spPr/>
      <dgm:t>
        <a:bodyPr/>
        <a:lstStyle/>
        <a:p>
          <a:endParaRPr lang="en-US"/>
        </a:p>
      </dgm:t>
    </dgm:pt>
    <dgm:pt modelId="{FDC1A7DA-0FEF-4036-A31F-67F9ABC8AC8E}" type="sibTrans" cxnId="{F58FCB68-1F8F-48E2-BA4D-04FF870871A2}">
      <dgm:prSet/>
      <dgm:spPr/>
      <dgm:t>
        <a:bodyPr/>
        <a:lstStyle/>
        <a:p>
          <a:endParaRPr lang="en-US"/>
        </a:p>
      </dgm:t>
    </dgm:pt>
    <dgm:pt modelId="{4928FE9E-9468-442C-A0F9-1D01347D9E9A}">
      <dgm:prSet/>
      <dgm:spPr/>
      <dgm:t>
        <a:bodyPr/>
        <a:lstStyle/>
        <a:p>
          <a:r>
            <a:rPr lang="en-US"/>
            <a:t>Cy Fair ISD</a:t>
          </a:r>
        </a:p>
      </dgm:t>
    </dgm:pt>
    <dgm:pt modelId="{B3F0EB88-7E43-4BB5-B93D-8F902088890A}" type="parTrans" cxnId="{8FD13CF2-50F8-4285-8ABC-534B34E0FFEC}">
      <dgm:prSet/>
      <dgm:spPr/>
      <dgm:t>
        <a:bodyPr/>
        <a:lstStyle/>
        <a:p>
          <a:endParaRPr lang="en-US"/>
        </a:p>
      </dgm:t>
    </dgm:pt>
    <dgm:pt modelId="{A8B53BF2-D829-4FC0-BA63-A5DA0D049989}" type="sibTrans" cxnId="{8FD13CF2-50F8-4285-8ABC-534B34E0FFEC}">
      <dgm:prSet/>
      <dgm:spPr/>
      <dgm:t>
        <a:bodyPr/>
        <a:lstStyle/>
        <a:p>
          <a:endParaRPr lang="en-US"/>
        </a:p>
      </dgm:t>
    </dgm:pt>
    <dgm:pt modelId="{D3A4FCDB-7AF6-45A9-979B-1739897F38DA}">
      <dgm:prSet/>
      <dgm:spPr/>
      <dgm:t>
        <a:bodyPr/>
        <a:lstStyle/>
        <a:p>
          <a:r>
            <a:rPr lang="en-US"/>
            <a:t>Dallas ISD</a:t>
          </a:r>
        </a:p>
      </dgm:t>
    </dgm:pt>
    <dgm:pt modelId="{B84B4971-7C7E-4B20-8F30-8CD8BED6AA8A}" type="parTrans" cxnId="{CB59CD8E-6F44-4277-B4E6-58851AB30CCA}">
      <dgm:prSet/>
      <dgm:spPr/>
      <dgm:t>
        <a:bodyPr/>
        <a:lstStyle/>
        <a:p>
          <a:endParaRPr lang="en-US"/>
        </a:p>
      </dgm:t>
    </dgm:pt>
    <dgm:pt modelId="{5BF87E87-EE2A-4C5A-BB67-94A863C07056}" type="sibTrans" cxnId="{CB59CD8E-6F44-4277-B4E6-58851AB30CCA}">
      <dgm:prSet/>
      <dgm:spPr/>
      <dgm:t>
        <a:bodyPr/>
        <a:lstStyle/>
        <a:p>
          <a:endParaRPr lang="en-US"/>
        </a:p>
      </dgm:t>
    </dgm:pt>
    <dgm:pt modelId="{6F7B658C-1CCB-4CE4-825F-EB05DD3CB3A7}">
      <dgm:prSet/>
      <dgm:spPr/>
      <dgm:t>
        <a:bodyPr/>
        <a:lstStyle/>
        <a:p>
          <a:r>
            <a:rPr lang="en-US"/>
            <a:t>Deer Park ISD</a:t>
          </a:r>
        </a:p>
      </dgm:t>
    </dgm:pt>
    <dgm:pt modelId="{41604E10-445F-4456-8B28-2C9E4AAD30B4}" type="parTrans" cxnId="{ABA26033-411C-4188-8335-4F8CD827DC6C}">
      <dgm:prSet/>
      <dgm:spPr/>
      <dgm:t>
        <a:bodyPr/>
        <a:lstStyle/>
        <a:p>
          <a:endParaRPr lang="en-US"/>
        </a:p>
      </dgm:t>
    </dgm:pt>
    <dgm:pt modelId="{AC7B7F50-B222-4CC7-87B4-D4A6DBFF7EAD}" type="sibTrans" cxnId="{ABA26033-411C-4188-8335-4F8CD827DC6C}">
      <dgm:prSet/>
      <dgm:spPr/>
      <dgm:t>
        <a:bodyPr/>
        <a:lstStyle/>
        <a:p>
          <a:endParaRPr lang="en-US"/>
        </a:p>
      </dgm:t>
    </dgm:pt>
    <dgm:pt modelId="{1B5E1C65-EBC0-4763-BA2B-5D04390CCC99}" type="pres">
      <dgm:prSet presAssocID="{1E8806E3-F604-40D8-86D1-E659062CD169}" presName="linearFlow" presStyleCnt="0">
        <dgm:presLayoutVars>
          <dgm:dir/>
          <dgm:resizeHandles val="exact"/>
        </dgm:presLayoutVars>
      </dgm:prSet>
      <dgm:spPr/>
    </dgm:pt>
    <dgm:pt modelId="{3E2557B4-C7BE-4E6B-92E8-46C63A78587B}" type="pres">
      <dgm:prSet presAssocID="{274E3928-981B-44EE-9C04-7F785B01C5DC}" presName="composite" presStyleCnt="0"/>
      <dgm:spPr/>
    </dgm:pt>
    <dgm:pt modelId="{81BBBCE3-E08E-4A2B-87D4-4AFBA2102953}" type="pres">
      <dgm:prSet presAssocID="{274E3928-981B-44EE-9C04-7F785B01C5DC}" presName="imgShp" presStyleLbl="fgImgPlac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choolhouse"/>
        </a:ext>
      </dgm:extLst>
    </dgm:pt>
    <dgm:pt modelId="{B3623B0D-A7D5-4189-A9E6-7DBCDD85B205}" type="pres">
      <dgm:prSet presAssocID="{274E3928-981B-44EE-9C04-7F785B01C5DC}" presName="txShp" presStyleLbl="node1" presStyleIdx="0" presStyleCnt="7">
        <dgm:presLayoutVars>
          <dgm:bulletEnabled val="1"/>
        </dgm:presLayoutVars>
      </dgm:prSet>
      <dgm:spPr/>
    </dgm:pt>
    <dgm:pt modelId="{6DE8A409-30F9-4F60-B11A-1DCC23FAE5D5}" type="pres">
      <dgm:prSet presAssocID="{12C88BE5-819D-46D6-80C9-BCE58D07BE0F}" presName="spacing" presStyleCnt="0"/>
      <dgm:spPr/>
    </dgm:pt>
    <dgm:pt modelId="{28C9D92F-D9C0-4BDE-8CA0-85EE726B53AF}" type="pres">
      <dgm:prSet presAssocID="{8FBE1115-0BA5-4671-86D4-20B2FA900A8A}" presName="composite" presStyleCnt="0"/>
      <dgm:spPr/>
    </dgm:pt>
    <dgm:pt modelId="{AFC69910-8632-4768-BB4F-44B01479F470}" type="pres">
      <dgm:prSet presAssocID="{8FBE1115-0BA5-4671-86D4-20B2FA900A8A}" presName="imgShp" presStyleLbl="fgImgPlace1" presStyleIdx="1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choolhouse"/>
        </a:ext>
      </dgm:extLst>
    </dgm:pt>
    <dgm:pt modelId="{CD20F161-D93D-48EC-BB51-70BC3DAF0DEF}" type="pres">
      <dgm:prSet presAssocID="{8FBE1115-0BA5-4671-86D4-20B2FA900A8A}" presName="txShp" presStyleLbl="node1" presStyleIdx="1" presStyleCnt="7">
        <dgm:presLayoutVars>
          <dgm:bulletEnabled val="1"/>
        </dgm:presLayoutVars>
      </dgm:prSet>
      <dgm:spPr/>
    </dgm:pt>
    <dgm:pt modelId="{6B61378E-85B9-4D37-9158-764C7FD3FEDF}" type="pres">
      <dgm:prSet presAssocID="{420BEF1B-02A4-4E2D-B2A5-715E94BDA933}" presName="spacing" presStyleCnt="0"/>
      <dgm:spPr/>
    </dgm:pt>
    <dgm:pt modelId="{71D3C75E-33CE-4D12-97FE-7F249F8CB215}" type="pres">
      <dgm:prSet presAssocID="{610FB3D0-5D77-41DA-AE6A-70F0B7C3C47A}" presName="composite" presStyleCnt="0"/>
      <dgm:spPr/>
    </dgm:pt>
    <dgm:pt modelId="{676D210A-A6C2-42F8-A309-DA877A5310F8}" type="pres">
      <dgm:prSet presAssocID="{610FB3D0-5D77-41DA-AE6A-70F0B7C3C47A}" presName="imgShp" presStyleLbl="fgImgPlace1" presStyleIdx="2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choolhouse"/>
        </a:ext>
      </dgm:extLst>
    </dgm:pt>
    <dgm:pt modelId="{1587A133-6679-42F8-9198-946CD199275C}" type="pres">
      <dgm:prSet presAssocID="{610FB3D0-5D77-41DA-AE6A-70F0B7C3C47A}" presName="txShp" presStyleLbl="node1" presStyleIdx="2" presStyleCnt="7">
        <dgm:presLayoutVars>
          <dgm:bulletEnabled val="1"/>
        </dgm:presLayoutVars>
      </dgm:prSet>
      <dgm:spPr/>
    </dgm:pt>
    <dgm:pt modelId="{04E01F79-7256-4222-8ECA-8B0B48B30DE2}" type="pres">
      <dgm:prSet presAssocID="{E95DF29C-C44C-4F9E-A27E-BD9E5020B83E}" presName="spacing" presStyleCnt="0"/>
      <dgm:spPr/>
    </dgm:pt>
    <dgm:pt modelId="{755EF643-8FD8-44F3-A834-4CEC96E275C0}" type="pres">
      <dgm:prSet presAssocID="{CFBBF51B-62D5-4D84-8FFE-F34C8019C680}" presName="composite" presStyleCnt="0"/>
      <dgm:spPr/>
    </dgm:pt>
    <dgm:pt modelId="{C056E281-83B7-413C-B8EE-079702F4B278}" type="pres">
      <dgm:prSet presAssocID="{CFBBF51B-62D5-4D84-8FFE-F34C8019C680}" presName="imgShp" presStyleLbl="fgImgPlace1" presStyleIdx="3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choolhouse"/>
        </a:ext>
      </dgm:extLst>
    </dgm:pt>
    <dgm:pt modelId="{A609A8D4-D13C-46D4-BF66-29D15554074C}" type="pres">
      <dgm:prSet presAssocID="{CFBBF51B-62D5-4D84-8FFE-F34C8019C680}" presName="txShp" presStyleLbl="node1" presStyleIdx="3" presStyleCnt="7">
        <dgm:presLayoutVars>
          <dgm:bulletEnabled val="1"/>
        </dgm:presLayoutVars>
      </dgm:prSet>
      <dgm:spPr/>
    </dgm:pt>
    <dgm:pt modelId="{4D89D495-5F2B-45D7-B07A-02EE2FBCA69E}" type="pres">
      <dgm:prSet presAssocID="{FDC1A7DA-0FEF-4036-A31F-67F9ABC8AC8E}" presName="spacing" presStyleCnt="0"/>
      <dgm:spPr/>
    </dgm:pt>
    <dgm:pt modelId="{FE982DBC-DC8F-4B07-B52A-AD441644976E}" type="pres">
      <dgm:prSet presAssocID="{4928FE9E-9468-442C-A0F9-1D01347D9E9A}" presName="composite" presStyleCnt="0"/>
      <dgm:spPr/>
    </dgm:pt>
    <dgm:pt modelId="{E42491E6-21BA-4697-A320-671F55630670}" type="pres">
      <dgm:prSet presAssocID="{4928FE9E-9468-442C-A0F9-1D01347D9E9A}" presName="imgShp" presStyleLbl="fgImgPlace1" presStyleIdx="4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choolhouse"/>
        </a:ext>
      </dgm:extLst>
    </dgm:pt>
    <dgm:pt modelId="{6F5BF926-F706-4DD7-8992-6AF48830C76B}" type="pres">
      <dgm:prSet presAssocID="{4928FE9E-9468-442C-A0F9-1D01347D9E9A}" presName="txShp" presStyleLbl="node1" presStyleIdx="4" presStyleCnt="7">
        <dgm:presLayoutVars>
          <dgm:bulletEnabled val="1"/>
        </dgm:presLayoutVars>
      </dgm:prSet>
      <dgm:spPr/>
    </dgm:pt>
    <dgm:pt modelId="{7A3C1A22-4906-40AD-A754-F24672D8815D}" type="pres">
      <dgm:prSet presAssocID="{A8B53BF2-D829-4FC0-BA63-A5DA0D049989}" presName="spacing" presStyleCnt="0"/>
      <dgm:spPr/>
    </dgm:pt>
    <dgm:pt modelId="{C7563584-65D8-4962-8E0F-AA5E281F00C5}" type="pres">
      <dgm:prSet presAssocID="{D3A4FCDB-7AF6-45A9-979B-1739897F38DA}" presName="composite" presStyleCnt="0"/>
      <dgm:spPr/>
    </dgm:pt>
    <dgm:pt modelId="{9806C5A3-414C-46DE-992D-0C748C37CA4C}" type="pres">
      <dgm:prSet presAssocID="{D3A4FCDB-7AF6-45A9-979B-1739897F38DA}" presName="imgShp" presStyleLbl="fgImgPlace1" presStyleIdx="5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choolhouse"/>
        </a:ext>
      </dgm:extLst>
    </dgm:pt>
    <dgm:pt modelId="{0F10D04F-2EC8-4BB0-9DB8-49A684D64B3F}" type="pres">
      <dgm:prSet presAssocID="{D3A4FCDB-7AF6-45A9-979B-1739897F38DA}" presName="txShp" presStyleLbl="node1" presStyleIdx="5" presStyleCnt="7">
        <dgm:presLayoutVars>
          <dgm:bulletEnabled val="1"/>
        </dgm:presLayoutVars>
      </dgm:prSet>
      <dgm:spPr/>
    </dgm:pt>
    <dgm:pt modelId="{9E258908-6640-4BF5-B347-D468CF6E3FF4}" type="pres">
      <dgm:prSet presAssocID="{5BF87E87-EE2A-4C5A-BB67-94A863C07056}" presName="spacing" presStyleCnt="0"/>
      <dgm:spPr/>
    </dgm:pt>
    <dgm:pt modelId="{A71506E0-646A-45BD-B869-D5AFE78D545C}" type="pres">
      <dgm:prSet presAssocID="{6F7B658C-1CCB-4CE4-825F-EB05DD3CB3A7}" presName="composite" presStyleCnt="0"/>
      <dgm:spPr/>
    </dgm:pt>
    <dgm:pt modelId="{44DFBF6C-2513-43AE-AB33-8337B1049604}" type="pres">
      <dgm:prSet presAssocID="{6F7B658C-1CCB-4CE4-825F-EB05DD3CB3A7}" presName="imgShp" presStyleLbl="fgImgPlace1" presStyleIdx="6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choolhouse"/>
        </a:ext>
      </dgm:extLst>
    </dgm:pt>
    <dgm:pt modelId="{25E95B4D-78FB-441E-9235-BE1C90CD4737}" type="pres">
      <dgm:prSet presAssocID="{6F7B658C-1CCB-4CE4-825F-EB05DD3CB3A7}" presName="txShp" presStyleLbl="node1" presStyleIdx="6" presStyleCnt="7">
        <dgm:presLayoutVars>
          <dgm:bulletEnabled val="1"/>
        </dgm:presLayoutVars>
      </dgm:prSet>
      <dgm:spPr/>
    </dgm:pt>
  </dgm:ptLst>
  <dgm:cxnLst>
    <dgm:cxn modelId="{27635F07-1A47-4223-8482-C90E89E83F6C}" srcId="{1E8806E3-F604-40D8-86D1-E659062CD169}" destId="{610FB3D0-5D77-41DA-AE6A-70F0B7C3C47A}" srcOrd="2" destOrd="0" parTransId="{25D49A68-3B78-4AFF-9702-C6D1A780676E}" sibTransId="{E95DF29C-C44C-4F9E-A27E-BD9E5020B83E}"/>
    <dgm:cxn modelId="{1DA5A117-0F7C-46DB-91A4-532C6D08CD12}" type="presOf" srcId="{610FB3D0-5D77-41DA-AE6A-70F0B7C3C47A}" destId="{1587A133-6679-42F8-9198-946CD199275C}" srcOrd="0" destOrd="0" presId="urn:microsoft.com/office/officeart/2005/8/layout/vList3"/>
    <dgm:cxn modelId="{3359E025-B14C-4FA4-9CE2-F7FDA4BB7317}" type="presOf" srcId="{D3A4FCDB-7AF6-45A9-979B-1739897F38DA}" destId="{0F10D04F-2EC8-4BB0-9DB8-49A684D64B3F}" srcOrd="0" destOrd="0" presId="urn:microsoft.com/office/officeart/2005/8/layout/vList3"/>
    <dgm:cxn modelId="{ABA26033-411C-4188-8335-4F8CD827DC6C}" srcId="{1E8806E3-F604-40D8-86D1-E659062CD169}" destId="{6F7B658C-1CCB-4CE4-825F-EB05DD3CB3A7}" srcOrd="6" destOrd="0" parTransId="{41604E10-445F-4456-8B28-2C9E4AAD30B4}" sibTransId="{AC7B7F50-B222-4CC7-87B4-D4A6DBFF7EAD}"/>
    <dgm:cxn modelId="{F58FCB68-1F8F-48E2-BA4D-04FF870871A2}" srcId="{1E8806E3-F604-40D8-86D1-E659062CD169}" destId="{CFBBF51B-62D5-4D84-8FFE-F34C8019C680}" srcOrd="3" destOrd="0" parTransId="{A8B62D89-C19F-4630-A020-C0793E673BD7}" sibTransId="{FDC1A7DA-0FEF-4036-A31F-67F9ABC8AC8E}"/>
    <dgm:cxn modelId="{FCE79871-2A50-4C6D-9D54-E011B9FA4790}" type="presOf" srcId="{4928FE9E-9468-442C-A0F9-1D01347D9E9A}" destId="{6F5BF926-F706-4DD7-8992-6AF48830C76B}" srcOrd="0" destOrd="0" presId="urn:microsoft.com/office/officeart/2005/8/layout/vList3"/>
    <dgm:cxn modelId="{E23CA254-2D9F-44B7-8CAF-35DBF3FFAB8B}" type="presOf" srcId="{1E8806E3-F604-40D8-86D1-E659062CD169}" destId="{1B5E1C65-EBC0-4763-BA2B-5D04390CCC99}" srcOrd="0" destOrd="0" presId="urn:microsoft.com/office/officeart/2005/8/layout/vList3"/>
    <dgm:cxn modelId="{8E912F87-F7BF-431E-B5C9-0137C9A21B9E}" type="presOf" srcId="{8FBE1115-0BA5-4671-86D4-20B2FA900A8A}" destId="{CD20F161-D93D-48EC-BB51-70BC3DAF0DEF}" srcOrd="0" destOrd="0" presId="urn:microsoft.com/office/officeart/2005/8/layout/vList3"/>
    <dgm:cxn modelId="{CB59CD8E-6F44-4277-B4E6-58851AB30CCA}" srcId="{1E8806E3-F604-40D8-86D1-E659062CD169}" destId="{D3A4FCDB-7AF6-45A9-979B-1739897F38DA}" srcOrd="5" destOrd="0" parTransId="{B84B4971-7C7E-4B20-8F30-8CD8BED6AA8A}" sibTransId="{5BF87E87-EE2A-4C5A-BB67-94A863C07056}"/>
    <dgm:cxn modelId="{EE350BBD-D90B-46DD-AD16-0963B32111B6}" type="presOf" srcId="{CFBBF51B-62D5-4D84-8FFE-F34C8019C680}" destId="{A609A8D4-D13C-46D4-BF66-29D15554074C}" srcOrd="0" destOrd="0" presId="urn:microsoft.com/office/officeart/2005/8/layout/vList3"/>
    <dgm:cxn modelId="{306648C1-8AE6-45F0-A2E6-C476EBE23D38}" type="presOf" srcId="{6F7B658C-1CCB-4CE4-825F-EB05DD3CB3A7}" destId="{25E95B4D-78FB-441E-9235-BE1C90CD4737}" srcOrd="0" destOrd="0" presId="urn:microsoft.com/office/officeart/2005/8/layout/vList3"/>
    <dgm:cxn modelId="{E1B803C3-7756-4C8C-82F4-9A97E46B6769}" srcId="{1E8806E3-F604-40D8-86D1-E659062CD169}" destId="{8FBE1115-0BA5-4671-86D4-20B2FA900A8A}" srcOrd="1" destOrd="0" parTransId="{5CCD8373-23AA-4A92-BFA7-BA8B0006CFDC}" sibTransId="{420BEF1B-02A4-4E2D-B2A5-715E94BDA933}"/>
    <dgm:cxn modelId="{1022A5C5-A1D6-49B5-8369-A16F55D007D2}" type="presOf" srcId="{274E3928-981B-44EE-9C04-7F785B01C5DC}" destId="{B3623B0D-A7D5-4189-A9E6-7DBCDD85B205}" srcOrd="0" destOrd="0" presId="urn:microsoft.com/office/officeart/2005/8/layout/vList3"/>
    <dgm:cxn modelId="{ABFF47EA-B6B6-4222-9CE4-102276DEB7FE}" srcId="{1E8806E3-F604-40D8-86D1-E659062CD169}" destId="{274E3928-981B-44EE-9C04-7F785B01C5DC}" srcOrd="0" destOrd="0" parTransId="{CCA10FA0-F75F-4BAA-B45C-0D1DDEA57AAB}" sibTransId="{12C88BE5-819D-46D6-80C9-BCE58D07BE0F}"/>
    <dgm:cxn modelId="{8FD13CF2-50F8-4285-8ABC-534B34E0FFEC}" srcId="{1E8806E3-F604-40D8-86D1-E659062CD169}" destId="{4928FE9E-9468-442C-A0F9-1D01347D9E9A}" srcOrd="4" destOrd="0" parTransId="{B3F0EB88-7E43-4BB5-B93D-8F902088890A}" sibTransId="{A8B53BF2-D829-4FC0-BA63-A5DA0D049989}"/>
    <dgm:cxn modelId="{157C3EEC-1E6F-4B9A-B614-FFD6D4F05FFF}" type="presParOf" srcId="{1B5E1C65-EBC0-4763-BA2B-5D04390CCC99}" destId="{3E2557B4-C7BE-4E6B-92E8-46C63A78587B}" srcOrd="0" destOrd="0" presId="urn:microsoft.com/office/officeart/2005/8/layout/vList3"/>
    <dgm:cxn modelId="{2BF5CEFC-CD32-4F8A-A545-7454AAB87F64}" type="presParOf" srcId="{3E2557B4-C7BE-4E6B-92E8-46C63A78587B}" destId="{81BBBCE3-E08E-4A2B-87D4-4AFBA2102953}" srcOrd="0" destOrd="0" presId="urn:microsoft.com/office/officeart/2005/8/layout/vList3"/>
    <dgm:cxn modelId="{58B886C5-D79E-4091-A241-9C10DCD32F25}" type="presParOf" srcId="{3E2557B4-C7BE-4E6B-92E8-46C63A78587B}" destId="{B3623B0D-A7D5-4189-A9E6-7DBCDD85B205}" srcOrd="1" destOrd="0" presId="urn:microsoft.com/office/officeart/2005/8/layout/vList3"/>
    <dgm:cxn modelId="{9F34524D-5BA4-4278-B18E-2EAB42A950E6}" type="presParOf" srcId="{1B5E1C65-EBC0-4763-BA2B-5D04390CCC99}" destId="{6DE8A409-30F9-4F60-B11A-1DCC23FAE5D5}" srcOrd="1" destOrd="0" presId="urn:microsoft.com/office/officeart/2005/8/layout/vList3"/>
    <dgm:cxn modelId="{6AABC201-ED0B-4FA4-8BC1-1269EC1FE28C}" type="presParOf" srcId="{1B5E1C65-EBC0-4763-BA2B-5D04390CCC99}" destId="{28C9D92F-D9C0-4BDE-8CA0-85EE726B53AF}" srcOrd="2" destOrd="0" presId="urn:microsoft.com/office/officeart/2005/8/layout/vList3"/>
    <dgm:cxn modelId="{E0EB8F64-5024-42A8-9427-4AF3F1F7D7B6}" type="presParOf" srcId="{28C9D92F-D9C0-4BDE-8CA0-85EE726B53AF}" destId="{AFC69910-8632-4768-BB4F-44B01479F470}" srcOrd="0" destOrd="0" presId="urn:microsoft.com/office/officeart/2005/8/layout/vList3"/>
    <dgm:cxn modelId="{81FAD77B-39D1-4E07-AA6E-875D61E9154E}" type="presParOf" srcId="{28C9D92F-D9C0-4BDE-8CA0-85EE726B53AF}" destId="{CD20F161-D93D-48EC-BB51-70BC3DAF0DEF}" srcOrd="1" destOrd="0" presId="urn:microsoft.com/office/officeart/2005/8/layout/vList3"/>
    <dgm:cxn modelId="{C9F97742-F8B9-41C7-B731-D8E5D31699D1}" type="presParOf" srcId="{1B5E1C65-EBC0-4763-BA2B-5D04390CCC99}" destId="{6B61378E-85B9-4D37-9158-764C7FD3FEDF}" srcOrd="3" destOrd="0" presId="urn:microsoft.com/office/officeart/2005/8/layout/vList3"/>
    <dgm:cxn modelId="{17451AA7-9A2E-4D44-AA39-F1E1444CEED1}" type="presParOf" srcId="{1B5E1C65-EBC0-4763-BA2B-5D04390CCC99}" destId="{71D3C75E-33CE-4D12-97FE-7F249F8CB215}" srcOrd="4" destOrd="0" presId="urn:microsoft.com/office/officeart/2005/8/layout/vList3"/>
    <dgm:cxn modelId="{BE0712E9-BD64-4807-A6CD-36B33AECA0B5}" type="presParOf" srcId="{71D3C75E-33CE-4D12-97FE-7F249F8CB215}" destId="{676D210A-A6C2-42F8-A309-DA877A5310F8}" srcOrd="0" destOrd="0" presId="urn:microsoft.com/office/officeart/2005/8/layout/vList3"/>
    <dgm:cxn modelId="{6080BEFA-9D4F-46A6-938A-C2590761D7A8}" type="presParOf" srcId="{71D3C75E-33CE-4D12-97FE-7F249F8CB215}" destId="{1587A133-6679-42F8-9198-946CD199275C}" srcOrd="1" destOrd="0" presId="urn:microsoft.com/office/officeart/2005/8/layout/vList3"/>
    <dgm:cxn modelId="{422379B8-D8D1-4068-ABC4-0F3D7AD84D41}" type="presParOf" srcId="{1B5E1C65-EBC0-4763-BA2B-5D04390CCC99}" destId="{04E01F79-7256-4222-8ECA-8B0B48B30DE2}" srcOrd="5" destOrd="0" presId="urn:microsoft.com/office/officeart/2005/8/layout/vList3"/>
    <dgm:cxn modelId="{FA005B4F-E191-40F1-803E-4B40FB030521}" type="presParOf" srcId="{1B5E1C65-EBC0-4763-BA2B-5D04390CCC99}" destId="{755EF643-8FD8-44F3-A834-4CEC96E275C0}" srcOrd="6" destOrd="0" presId="urn:microsoft.com/office/officeart/2005/8/layout/vList3"/>
    <dgm:cxn modelId="{D9490D0C-8699-4B25-8750-85DE6B2B79A2}" type="presParOf" srcId="{755EF643-8FD8-44F3-A834-4CEC96E275C0}" destId="{C056E281-83B7-413C-B8EE-079702F4B278}" srcOrd="0" destOrd="0" presId="urn:microsoft.com/office/officeart/2005/8/layout/vList3"/>
    <dgm:cxn modelId="{E4D8764F-C153-4A46-A003-086979B23BF1}" type="presParOf" srcId="{755EF643-8FD8-44F3-A834-4CEC96E275C0}" destId="{A609A8D4-D13C-46D4-BF66-29D15554074C}" srcOrd="1" destOrd="0" presId="urn:microsoft.com/office/officeart/2005/8/layout/vList3"/>
    <dgm:cxn modelId="{BA02B5FC-883B-415F-A74B-BAACD477FDEF}" type="presParOf" srcId="{1B5E1C65-EBC0-4763-BA2B-5D04390CCC99}" destId="{4D89D495-5F2B-45D7-B07A-02EE2FBCA69E}" srcOrd="7" destOrd="0" presId="urn:microsoft.com/office/officeart/2005/8/layout/vList3"/>
    <dgm:cxn modelId="{15F6AEDF-F5E3-4CFD-970B-19E218A235EE}" type="presParOf" srcId="{1B5E1C65-EBC0-4763-BA2B-5D04390CCC99}" destId="{FE982DBC-DC8F-4B07-B52A-AD441644976E}" srcOrd="8" destOrd="0" presId="urn:microsoft.com/office/officeart/2005/8/layout/vList3"/>
    <dgm:cxn modelId="{AD796C45-ACEA-48E0-81E4-E8726F855D37}" type="presParOf" srcId="{FE982DBC-DC8F-4B07-B52A-AD441644976E}" destId="{E42491E6-21BA-4697-A320-671F55630670}" srcOrd="0" destOrd="0" presId="urn:microsoft.com/office/officeart/2005/8/layout/vList3"/>
    <dgm:cxn modelId="{FFB57F6B-C7D7-43D1-901D-8DB35557346B}" type="presParOf" srcId="{FE982DBC-DC8F-4B07-B52A-AD441644976E}" destId="{6F5BF926-F706-4DD7-8992-6AF48830C76B}" srcOrd="1" destOrd="0" presId="urn:microsoft.com/office/officeart/2005/8/layout/vList3"/>
    <dgm:cxn modelId="{7E271D97-A38B-4DAC-8592-94BD66D0CDB6}" type="presParOf" srcId="{1B5E1C65-EBC0-4763-BA2B-5D04390CCC99}" destId="{7A3C1A22-4906-40AD-A754-F24672D8815D}" srcOrd="9" destOrd="0" presId="urn:microsoft.com/office/officeart/2005/8/layout/vList3"/>
    <dgm:cxn modelId="{E08C3196-6617-4F1C-A7FD-69F63DDEFC43}" type="presParOf" srcId="{1B5E1C65-EBC0-4763-BA2B-5D04390CCC99}" destId="{C7563584-65D8-4962-8E0F-AA5E281F00C5}" srcOrd="10" destOrd="0" presId="urn:microsoft.com/office/officeart/2005/8/layout/vList3"/>
    <dgm:cxn modelId="{B6F413E5-1AA2-4F6C-AC73-AA9D5955E97D}" type="presParOf" srcId="{C7563584-65D8-4962-8E0F-AA5E281F00C5}" destId="{9806C5A3-414C-46DE-992D-0C748C37CA4C}" srcOrd="0" destOrd="0" presId="urn:microsoft.com/office/officeart/2005/8/layout/vList3"/>
    <dgm:cxn modelId="{858604E8-F1C4-45DF-B39F-AC1085362690}" type="presParOf" srcId="{C7563584-65D8-4962-8E0F-AA5E281F00C5}" destId="{0F10D04F-2EC8-4BB0-9DB8-49A684D64B3F}" srcOrd="1" destOrd="0" presId="urn:microsoft.com/office/officeart/2005/8/layout/vList3"/>
    <dgm:cxn modelId="{9CBB165C-8A27-4917-9A42-D765F926CB01}" type="presParOf" srcId="{1B5E1C65-EBC0-4763-BA2B-5D04390CCC99}" destId="{9E258908-6640-4BF5-B347-D468CF6E3FF4}" srcOrd="11" destOrd="0" presId="urn:microsoft.com/office/officeart/2005/8/layout/vList3"/>
    <dgm:cxn modelId="{3F2FB876-9D56-4FC1-9432-4B65D0323B2E}" type="presParOf" srcId="{1B5E1C65-EBC0-4763-BA2B-5D04390CCC99}" destId="{A71506E0-646A-45BD-B869-D5AFE78D545C}" srcOrd="12" destOrd="0" presId="urn:microsoft.com/office/officeart/2005/8/layout/vList3"/>
    <dgm:cxn modelId="{CF8A8C17-AEF4-410E-A8BF-967D1E4F310D}" type="presParOf" srcId="{A71506E0-646A-45BD-B869-D5AFE78D545C}" destId="{44DFBF6C-2513-43AE-AB33-8337B1049604}" srcOrd="0" destOrd="0" presId="urn:microsoft.com/office/officeart/2005/8/layout/vList3"/>
    <dgm:cxn modelId="{688ADDB4-BD56-40A2-A2BE-AB158A6D41D4}" type="presParOf" srcId="{A71506E0-646A-45BD-B869-D5AFE78D545C}" destId="{25E95B4D-78FB-441E-9235-BE1C90CD473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D5734F2-C8C4-4C13-AD25-C6D27FAC3240}" type="doc">
      <dgm:prSet loTypeId="urn:microsoft.com/office/officeart/2005/8/layout/vList3" loCatId="list" qsTypeId="urn:microsoft.com/office/officeart/2005/8/quickstyle/simple1" qsCatId="simple" csTypeId="urn:microsoft.com/office/officeart/2005/8/colors/accent0_3" csCatId="mainScheme" phldr="1"/>
      <dgm:spPr/>
    </dgm:pt>
    <dgm:pt modelId="{010C3DA9-4F27-4183-B1F9-A259E81E358B}">
      <dgm:prSet phldrT="[Text]"/>
      <dgm:spPr/>
      <dgm:t>
        <a:bodyPr/>
        <a:lstStyle/>
        <a:p>
          <a:r>
            <a:rPr lang="en-US" dirty="0"/>
            <a:t>Energized for Excellence Charter</a:t>
          </a:r>
        </a:p>
      </dgm:t>
    </dgm:pt>
    <dgm:pt modelId="{E1786B6F-4A2C-4D2D-A8F0-1B92412E31D8}" type="parTrans" cxnId="{71031AA8-FD9D-4D1A-B1B9-87A2EE5C476E}">
      <dgm:prSet/>
      <dgm:spPr/>
      <dgm:t>
        <a:bodyPr/>
        <a:lstStyle/>
        <a:p>
          <a:endParaRPr lang="en-US"/>
        </a:p>
      </dgm:t>
    </dgm:pt>
    <dgm:pt modelId="{28E12A41-483D-45FF-91F2-C0BA9A971C9C}" type="sibTrans" cxnId="{71031AA8-FD9D-4D1A-B1B9-87A2EE5C476E}">
      <dgm:prSet/>
      <dgm:spPr/>
      <dgm:t>
        <a:bodyPr/>
        <a:lstStyle/>
        <a:p>
          <a:endParaRPr lang="en-US"/>
        </a:p>
      </dgm:t>
    </dgm:pt>
    <dgm:pt modelId="{16F9989E-8B2F-4598-8B39-5962EA3FD479}">
      <dgm:prSet phldrT="[Text]" custT="1"/>
      <dgm:spPr/>
      <dgm:t>
        <a:bodyPr/>
        <a:lstStyle/>
        <a:p>
          <a:r>
            <a:rPr lang="en-US" sz="1500"/>
            <a:t>Houston ISD</a:t>
          </a:r>
        </a:p>
      </dgm:t>
    </dgm:pt>
    <dgm:pt modelId="{77671E15-4944-45D0-B00C-75595DC7E58B}" type="parTrans" cxnId="{1CE280C2-4525-43FA-A881-25C41104A891}">
      <dgm:prSet/>
      <dgm:spPr/>
      <dgm:t>
        <a:bodyPr/>
        <a:lstStyle/>
        <a:p>
          <a:endParaRPr lang="en-US"/>
        </a:p>
      </dgm:t>
    </dgm:pt>
    <dgm:pt modelId="{C77C50CF-BDFD-4589-90FF-D94DC9C0BAA8}" type="sibTrans" cxnId="{1CE280C2-4525-43FA-A881-25C41104A891}">
      <dgm:prSet/>
      <dgm:spPr/>
      <dgm:t>
        <a:bodyPr/>
        <a:lstStyle/>
        <a:p>
          <a:endParaRPr lang="en-US"/>
        </a:p>
      </dgm:t>
    </dgm:pt>
    <dgm:pt modelId="{49A6564A-5676-4CB8-B04A-6537538187BC}">
      <dgm:prSet custT="1"/>
      <dgm:spPr/>
      <dgm:t>
        <a:bodyPr/>
        <a:lstStyle/>
        <a:p>
          <a:r>
            <a:rPr lang="en-US" sz="1500"/>
            <a:t>Fort Bend ISD</a:t>
          </a:r>
        </a:p>
      </dgm:t>
    </dgm:pt>
    <dgm:pt modelId="{ED4DC089-4E4A-46DF-8F16-B404CB686057}" type="parTrans" cxnId="{ADCEC8A3-22F2-4B31-B134-C6990353839E}">
      <dgm:prSet/>
      <dgm:spPr/>
      <dgm:t>
        <a:bodyPr/>
        <a:lstStyle/>
        <a:p>
          <a:endParaRPr lang="en-US"/>
        </a:p>
      </dgm:t>
    </dgm:pt>
    <dgm:pt modelId="{2F204D8A-8FA0-47DA-91E4-E6E184930CE7}" type="sibTrans" cxnId="{ADCEC8A3-22F2-4B31-B134-C6990353839E}">
      <dgm:prSet/>
      <dgm:spPr/>
      <dgm:t>
        <a:bodyPr/>
        <a:lstStyle/>
        <a:p>
          <a:endParaRPr lang="en-US"/>
        </a:p>
      </dgm:t>
    </dgm:pt>
    <dgm:pt modelId="{AC370FE0-410E-4C8F-89A7-FF282F367677}">
      <dgm:prSet custT="1"/>
      <dgm:spPr/>
      <dgm:t>
        <a:bodyPr/>
        <a:lstStyle/>
        <a:p>
          <a:r>
            <a:rPr lang="en-US" sz="1500"/>
            <a:t>Good Reason Houston</a:t>
          </a:r>
        </a:p>
      </dgm:t>
    </dgm:pt>
    <dgm:pt modelId="{564B5BD5-6672-40E0-9CE7-50C94673ADE9}" type="parTrans" cxnId="{E27BAFEC-8E83-49B0-B0CF-2C42FCA781F6}">
      <dgm:prSet/>
      <dgm:spPr/>
      <dgm:t>
        <a:bodyPr/>
        <a:lstStyle/>
        <a:p>
          <a:endParaRPr lang="en-US"/>
        </a:p>
      </dgm:t>
    </dgm:pt>
    <dgm:pt modelId="{460A4387-7AF5-4419-BC9D-6F90C3597EFB}" type="sibTrans" cxnId="{E27BAFEC-8E83-49B0-B0CF-2C42FCA781F6}">
      <dgm:prSet/>
      <dgm:spPr/>
      <dgm:t>
        <a:bodyPr/>
        <a:lstStyle/>
        <a:p>
          <a:endParaRPr lang="en-US"/>
        </a:p>
      </dgm:t>
    </dgm:pt>
    <dgm:pt modelId="{855F22E2-2744-4F26-BE1A-15747A34C014}">
      <dgm:prSet custT="1"/>
      <dgm:spPr/>
      <dgm:t>
        <a:bodyPr/>
        <a:lstStyle/>
        <a:p>
          <a:r>
            <a:rPr lang="en-US" sz="1500"/>
            <a:t>Goose Creek ISD</a:t>
          </a:r>
        </a:p>
      </dgm:t>
    </dgm:pt>
    <dgm:pt modelId="{974206EB-6C68-490C-89EF-A787FE8F881C}" type="parTrans" cxnId="{C6D120B9-49B8-42FA-80BF-A039D3AD2783}">
      <dgm:prSet/>
      <dgm:spPr/>
      <dgm:t>
        <a:bodyPr/>
        <a:lstStyle/>
        <a:p>
          <a:endParaRPr lang="en-US"/>
        </a:p>
      </dgm:t>
    </dgm:pt>
    <dgm:pt modelId="{85545516-49C1-467B-B8EF-7E7A5A8455E2}" type="sibTrans" cxnId="{C6D120B9-49B8-42FA-80BF-A039D3AD2783}">
      <dgm:prSet/>
      <dgm:spPr/>
      <dgm:t>
        <a:bodyPr/>
        <a:lstStyle/>
        <a:p>
          <a:endParaRPr lang="en-US"/>
        </a:p>
      </dgm:t>
    </dgm:pt>
    <dgm:pt modelId="{DE645174-B52E-487E-BA1A-2A1E29F34656}">
      <dgm:prSet custT="1"/>
      <dgm:spPr/>
      <dgm:t>
        <a:bodyPr/>
        <a:lstStyle/>
        <a:p>
          <a:r>
            <a:rPr lang="en-US" sz="1500"/>
            <a:t>HCC</a:t>
          </a:r>
        </a:p>
      </dgm:t>
    </dgm:pt>
    <dgm:pt modelId="{3BE5979E-DC21-44CE-8D9C-7A68C0D513CB}" type="parTrans" cxnId="{700DCEAD-7BF7-46E6-ADB7-775119E6425F}">
      <dgm:prSet/>
      <dgm:spPr/>
      <dgm:t>
        <a:bodyPr/>
        <a:lstStyle/>
        <a:p>
          <a:endParaRPr lang="en-US"/>
        </a:p>
      </dgm:t>
    </dgm:pt>
    <dgm:pt modelId="{3105E470-6559-4248-9C02-782ED5907F00}" type="sibTrans" cxnId="{700DCEAD-7BF7-46E6-ADB7-775119E6425F}">
      <dgm:prSet/>
      <dgm:spPr/>
      <dgm:t>
        <a:bodyPr/>
        <a:lstStyle/>
        <a:p>
          <a:endParaRPr lang="en-US"/>
        </a:p>
      </dgm:t>
    </dgm:pt>
    <dgm:pt modelId="{6000DC08-D18F-4740-8F55-A5D3AE0C6537}">
      <dgm:prSet custT="1"/>
      <dgm:spPr/>
      <dgm:t>
        <a:bodyPr/>
        <a:lstStyle/>
        <a:p>
          <a:r>
            <a:rPr lang="en-US" sz="1500"/>
            <a:t>HCDE</a:t>
          </a:r>
        </a:p>
      </dgm:t>
    </dgm:pt>
    <dgm:pt modelId="{1111AA84-DD20-43A0-8439-D74AEFB43241}" type="parTrans" cxnId="{C901518E-BBE9-48B0-94F8-1F069C668FE1}">
      <dgm:prSet/>
      <dgm:spPr/>
      <dgm:t>
        <a:bodyPr/>
        <a:lstStyle/>
        <a:p>
          <a:endParaRPr lang="en-US"/>
        </a:p>
      </dgm:t>
    </dgm:pt>
    <dgm:pt modelId="{1C7B0F86-B4D5-43EE-9EEA-786F7B76FE41}" type="sibTrans" cxnId="{C901518E-BBE9-48B0-94F8-1F069C668FE1}">
      <dgm:prSet/>
      <dgm:spPr/>
      <dgm:t>
        <a:bodyPr/>
        <a:lstStyle/>
        <a:p>
          <a:endParaRPr lang="en-US"/>
        </a:p>
      </dgm:t>
    </dgm:pt>
    <dgm:pt modelId="{8085C2B5-034E-4EB3-9C60-DF1D87C0FF9C}" type="pres">
      <dgm:prSet presAssocID="{5D5734F2-C8C4-4C13-AD25-C6D27FAC3240}" presName="linearFlow" presStyleCnt="0">
        <dgm:presLayoutVars>
          <dgm:dir/>
          <dgm:resizeHandles val="exact"/>
        </dgm:presLayoutVars>
      </dgm:prSet>
      <dgm:spPr/>
    </dgm:pt>
    <dgm:pt modelId="{13EDA4EE-D9E7-4DEA-8474-61A46B7E1A03}" type="pres">
      <dgm:prSet presAssocID="{010C3DA9-4F27-4183-B1F9-A259E81E358B}" presName="composite" presStyleCnt="0"/>
      <dgm:spPr/>
    </dgm:pt>
    <dgm:pt modelId="{F0707A5B-8398-458E-9BB5-1DBC0977EC97}" type="pres">
      <dgm:prSet presAssocID="{010C3DA9-4F27-4183-B1F9-A259E81E358B}" presName="imgShp" presStyleLbl="fgImgPlac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choolhouse"/>
        </a:ext>
      </dgm:extLst>
    </dgm:pt>
    <dgm:pt modelId="{75CB3463-4691-4B97-B707-05C7D91A0E3E}" type="pres">
      <dgm:prSet presAssocID="{010C3DA9-4F27-4183-B1F9-A259E81E358B}" presName="txShp" presStyleLbl="node1" presStyleIdx="0" presStyleCnt="7">
        <dgm:presLayoutVars>
          <dgm:bulletEnabled val="1"/>
        </dgm:presLayoutVars>
      </dgm:prSet>
      <dgm:spPr/>
    </dgm:pt>
    <dgm:pt modelId="{FE57D3DE-5E78-4198-A1C5-98C7776AA343}" type="pres">
      <dgm:prSet presAssocID="{28E12A41-483D-45FF-91F2-C0BA9A971C9C}" presName="spacing" presStyleCnt="0"/>
      <dgm:spPr/>
    </dgm:pt>
    <dgm:pt modelId="{ECD6DC6A-76AC-4546-8755-814A51FA2CBD}" type="pres">
      <dgm:prSet presAssocID="{49A6564A-5676-4CB8-B04A-6537538187BC}" presName="composite" presStyleCnt="0"/>
      <dgm:spPr/>
    </dgm:pt>
    <dgm:pt modelId="{FCEC7D1D-974D-4B67-880A-3B63BBD4FD49}" type="pres">
      <dgm:prSet presAssocID="{49A6564A-5676-4CB8-B04A-6537538187BC}" presName="imgShp" presStyleLbl="fgImgPlace1" presStyleIdx="1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choolhouse"/>
        </a:ext>
      </dgm:extLst>
    </dgm:pt>
    <dgm:pt modelId="{87A24BE1-F7FE-4501-839B-3C8919909E7A}" type="pres">
      <dgm:prSet presAssocID="{49A6564A-5676-4CB8-B04A-6537538187BC}" presName="txShp" presStyleLbl="node1" presStyleIdx="1" presStyleCnt="7">
        <dgm:presLayoutVars>
          <dgm:bulletEnabled val="1"/>
        </dgm:presLayoutVars>
      </dgm:prSet>
      <dgm:spPr/>
    </dgm:pt>
    <dgm:pt modelId="{76D6125B-6CC1-437F-9010-2BF1D8C2B5FC}" type="pres">
      <dgm:prSet presAssocID="{2F204D8A-8FA0-47DA-91E4-E6E184930CE7}" presName="spacing" presStyleCnt="0"/>
      <dgm:spPr/>
    </dgm:pt>
    <dgm:pt modelId="{4F0740B7-FE06-4A23-B48E-3585F628354E}" type="pres">
      <dgm:prSet presAssocID="{AC370FE0-410E-4C8F-89A7-FF282F367677}" presName="composite" presStyleCnt="0"/>
      <dgm:spPr/>
    </dgm:pt>
    <dgm:pt modelId="{921E2AF8-C97C-4E3B-990A-8DA0529CE9FE}" type="pres">
      <dgm:prSet presAssocID="{AC370FE0-410E-4C8F-89A7-FF282F367677}" presName="imgShp" presStyleLbl="fgImgPlace1" presStyleIdx="2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choolhouse"/>
        </a:ext>
      </dgm:extLst>
    </dgm:pt>
    <dgm:pt modelId="{A85EFAA5-28F3-40ED-B930-204C948AC74D}" type="pres">
      <dgm:prSet presAssocID="{AC370FE0-410E-4C8F-89A7-FF282F367677}" presName="txShp" presStyleLbl="node1" presStyleIdx="2" presStyleCnt="7">
        <dgm:presLayoutVars>
          <dgm:bulletEnabled val="1"/>
        </dgm:presLayoutVars>
      </dgm:prSet>
      <dgm:spPr/>
    </dgm:pt>
    <dgm:pt modelId="{2AD48628-E4E6-4804-A9CF-A9D6485F4627}" type="pres">
      <dgm:prSet presAssocID="{460A4387-7AF5-4419-BC9D-6F90C3597EFB}" presName="spacing" presStyleCnt="0"/>
      <dgm:spPr/>
    </dgm:pt>
    <dgm:pt modelId="{D30B8086-B50F-446A-9443-6516530CC227}" type="pres">
      <dgm:prSet presAssocID="{855F22E2-2744-4F26-BE1A-15747A34C014}" presName="composite" presStyleCnt="0"/>
      <dgm:spPr/>
    </dgm:pt>
    <dgm:pt modelId="{A8F032A6-2271-42D0-8228-ED472B27D562}" type="pres">
      <dgm:prSet presAssocID="{855F22E2-2744-4F26-BE1A-15747A34C014}" presName="imgShp" presStyleLbl="fgImgPlace1" presStyleIdx="3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choolhouse"/>
        </a:ext>
      </dgm:extLst>
    </dgm:pt>
    <dgm:pt modelId="{627FAB29-0053-4AB1-883E-D9C612E1FB5B}" type="pres">
      <dgm:prSet presAssocID="{855F22E2-2744-4F26-BE1A-15747A34C014}" presName="txShp" presStyleLbl="node1" presStyleIdx="3" presStyleCnt="7">
        <dgm:presLayoutVars>
          <dgm:bulletEnabled val="1"/>
        </dgm:presLayoutVars>
      </dgm:prSet>
      <dgm:spPr/>
    </dgm:pt>
    <dgm:pt modelId="{9C270DF8-D78D-4D35-92C6-DFE1481E31C9}" type="pres">
      <dgm:prSet presAssocID="{85545516-49C1-467B-B8EF-7E7A5A8455E2}" presName="spacing" presStyleCnt="0"/>
      <dgm:spPr/>
    </dgm:pt>
    <dgm:pt modelId="{B5539662-4E90-4B1A-897F-0822C9E07726}" type="pres">
      <dgm:prSet presAssocID="{DE645174-B52E-487E-BA1A-2A1E29F34656}" presName="composite" presStyleCnt="0"/>
      <dgm:spPr/>
    </dgm:pt>
    <dgm:pt modelId="{DD1C06D2-1CFE-49CD-96AF-8996E5DA5122}" type="pres">
      <dgm:prSet presAssocID="{DE645174-B52E-487E-BA1A-2A1E29F34656}" presName="imgShp" presStyleLbl="fgImgPlace1" presStyleIdx="4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choolhouse"/>
        </a:ext>
      </dgm:extLst>
    </dgm:pt>
    <dgm:pt modelId="{DC5C5D9E-4322-4FEC-A4AD-03813346E465}" type="pres">
      <dgm:prSet presAssocID="{DE645174-B52E-487E-BA1A-2A1E29F34656}" presName="txShp" presStyleLbl="node1" presStyleIdx="4" presStyleCnt="7">
        <dgm:presLayoutVars>
          <dgm:bulletEnabled val="1"/>
        </dgm:presLayoutVars>
      </dgm:prSet>
      <dgm:spPr/>
    </dgm:pt>
    <dgm:pt modelId="{65B0B050-A19C-4ABE-8220-103AC4C360A1}" type="pres">
      <dgm:prSet presAssocID="{3105E470-6559-4248-9C02-782ED5907F00}" presName="spacing" presStyleCnt="0"/>
      <dgm:spPr/>
    </dgm:pt>
    <dgm:pt modelId="{61910573-AC80-4782-92A1-010E431EC2D0}" type="pres">
      <dgm:prSet presAssocID="{6000DC08-D18F-4740-8F55-A5D3AE0C6537}" presName="composite" presStyleCnt="0"/>
      <dgm:spPr/>
    </dgm:pt>
    <dgm:pt modelId="{7BC7D904-437D-44E0-8E71-DA9EF1CFA8C0}" type="pres">
      <dgm:prSet presAssocID="{6000DC08-D18F-4740-8F55-A5D3AE0C6537}" presName="imgShp" presStyleLbl="fgImgPlace1" presStyleIdx="5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choolhouse"/>
        </a:ext>
      </dgm:extLst>
    </dgm:pt>
    <dgm:pt modelId="{FCDEC10C-DDAF-47EB-80E3-9500AAC327EE}" type="pres">
      <dgm:prSet presAssocID="{6000DC08-D18F-4740-8F55-A5D3AE0C6537}" presName="txShp" presStyleLbl="node1" presStyleIdx="5" presStyleCnt="7">
        <dgm:presLayoutVars>
          <dgm:bulletEnabled val="1"/>
        </dgm:presLayoutVars>
      </dgm:prSet>
      <dgm:spPr/>
    </dgm:pt>
    <dgm:pt modelId="{7CF90E4A-08FE-4A66-AFFC-426DC732D38E}" type="pres">
      <dgm:prSet presAssocID="{1C7B0F86-B4D5-43EE-9EEA-786F7B76FE41}" presName="spacing" presStyleCnt="0"/>
      <dgm:spPr/>
    </dgm:pt>
    <dgm:pt modelId="{18481D19-CF9E-4BF3-9F8A-AE775142AC6A}" type="pres">
      <dgm:prSet presAssocID="{16F9989E-8B2F-4598-8B39-5962EA3FD479}" presName="composite" presStyleCnt="0"/>
      <dgm:spPr/>
    </dgm:pt>
    <dgm:pt modelId="{F318A3E2-FF85-4720-AB67-57FC6CC7C0EE}" type="pres">
      <dgm:prSet presAssocID="{16F9989E-8B2F-4598-8B39-5962EA3FD479}" presName="imgShp" presStyleLbl="fgImgPlace1" presStyleIdx="6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choolhouse"/>
        </a:ext>
      </dgm:extLst>
    </dgm:pt>
    <dgm:pt modelId="{D3AA8C05-3DBF-45C7-9B78-E8A6F66668B0}" type="pres">
      <dgm:prSet presAssocID="{16F9989E-8B2F-4598-8B39-5962EA3FD479}" presName="txShp" presStyleLbl="node1" presStyleIdx="6" presStyleCnt="7">
        <dgm:presLayoutVars>
          <dgm:bulletEnabled val="1"/>
        </dgm:presLayoutVars>
      </dgm:prSet>
      <dgm:spPr/>
    </dgm:pt>
  </dgm:ptLst>
  <dgm:cxnLst>
    <dgm:cxn modelId="{E88E2203-7391-4987-B51A-C9FD2BBBA47F}" type="presOf" srcId="{6000DC08-D18F-4740-8F55-A5D3AE0C6537}" destId="{FCDEC10C-DDAF-47EB-80E3-9500AAC327EE}" srcOrd="0" destOrd="0" presId="urn:microsoft.com/office/officeart/2005/8/layout/vList3"/>
    <dgm:cxn modelId="{2FDEF30C-A54F-43C2-9089-4739C4E3352C}" type="presOf" srcId="{010C3DA9-4F27-4183-B1F9-A259E81E358B}" destId="{75CB3463-4691-4B97-B707-05C7D91A0E3E}" srcOrd="0" destOrd="0" presId="urn:microsoft.com/office/officeart/2005/8/layout/vList3"/>
    <dgm:cxn modelId="{82C50D1A-AC37-4C2F-9054-2CD1A8F87090}" type="presOf" srcId="{855F22E2-2744-4F26-BE1A-15747A34C014}" destId="{627FAB29-0053-4AB1-883E-D9C612E1FB5B}" srcOrd="0" destOrd="0" presId="urn:microsoft.com/office/officeart/2005/8/layout/vList3"/>
    <dgm:cxn modelId="{E006ED66-AFC0-4F9B-8F70-53D5DEEFF60B}" type="presOf" srcId="{16F9989E-8B2F-4598-8B39-5962EA3FD479}" destId="{D3AA8C05-3DBF-45C7-9B78-E8A6F66668B0}" srcOrd="0" destOrd="0" presId="urn:microsoft.com/office/officeart/2005/8/layout/vList3"/>
    <dgm:cxn modelId="{C58D4049-1C11-43EA-A7DB-81CD1E18A575}" type="presOf" srcId="{DE645174-B52E-487E-BA1A-2A1E29F34656}" destId="{DC5C5D9E-4322-4FEC-A4AD-03813346E465}" srcOrd="0" destOrd="0" presId="urn:microsoft.com/office/officeart/2005/8/layout/vList3"/>
    <dgm:cxn modelId="{04ED2A52-7F30-4B0B-8919-5172BE71D594}" type="presOf" srcId="{49A6564A-5676-4CB8-B04A-6537538187BC}" destId="{87A24BE1-F7FE-4501-839B-3C8919909E7A}" srcOrd="0" destOrd="0" presId="urn:microsoft.com/office/officeart/2005/8/layout/vList3"/>
    <dgm:cxn modelId="{BD90D558-4F9C-4D38-B941-2EF705D05229}" type="presOf" srcId="{AC370FE0-410E-4C8F-89A7-FF282F367677}" destId="{A85EFAA5-28F3-40ED-B930-204C948AC74D}" srcOrd="0" destOrd="0" presId="urn:microsoft.com/office/officeart/2005/8/layout/vList3"/>
    <dgm:cxn modelId="{C901518E-BBE9-48B0-94F8-1F069C668FE1}" srcId="{5D5734F2-C8C4-4C13-AD25-C6D27FAC3240}" destId="{6000DC08-D18F-4740-8F55-A5D3AE0C6537}" srcOrd="5" destOrd="0" parTransId="{1111AA84-DD20-43A0-8439-D74AEFB43241}" sibTransId="{1C7B0F86-B4D5-43EE-9EEA-786F7B76FE41}"/>
    <dgm:cxn modelId="{ADCEC8A3-22F2-4B31-B134-C6990353839E}" srcId="{5D5734F2-C8C4-4C13-AD25-C6D27FAC3240}" destId="{49A6564A-5676-4CB8-B04A-6537538187BC}" srcOrd="1" destOrd="0" parTransId="{ED4DC089-4E4A-46DF-8F16-B404CB686057}" sibTransId="{2F204D8A-8FA0-47DA-91E4-E6E184930CE7}"/>
    <dgm:cxn modelId="{71031AA8-FD9D-4D1A-B1B9-87A2EE5C476E}" srcId="{5D5734F2-C8C4-4C13-AD25-C6D27FAC3240}" destId="{010C3DA9-4F27-4183-B1F9-A259E81E358B}" srcOrd="0" destOrd="0" parTransId="{E1786B6F-4A2C-4D2D-A8F0-1B92412E31D8}" sibTransId="{28E12A41-483D-45FF-91F2-C0BA9A971C9C}"/>
    <dgm:cxn modelId="{700DCEAD-7BF7-46E6-ADB7-775119E6425F}" srcId="{5D5734F2-C8C4-4C13-AD25-C6D27FAC3240}" destId="{DE645174-B52E-487E-BA1A-2A1E29F34656}" srcOrd="4" destOrd="0" parTransId="{3BE5979E-DC21-44CE-8D9C-7A68C0D513CB}" sibTransId="{3105E470-6559-4248-9C02-782ED5907F00}"/>
    <dgm:cxn modelId="{C6D120B9-49B8-42FA-80BF-A039D3AD2783}" srcId="{5D5734F2-C8C4-4C13-AD25-C6D27FAC3240}" destId="{855F22E2-2744-4F26-BE1A-15747A34C014}" srcOrd="3" destOrd="0" parTransId="{974206EB-6C68-490C-89EF-A787FE8F881C}" sibTransId="{85545516-49C1-467B-B8EF-7E7A5A8455E2}"/>
    <dgm:cxn modelId="{1CE280C2-4525-43FA-A881-25C41104A891}" srcId="{5D5734F2-C8C4-4C13-AD25-C6D27FAC3240}" destId="{16F9989E-8B2F-4598-8B39-5962EA3FD479}" srcOrd="6" destOrd="0" parTransId="{77671E15-4944-45D0-B00C-75595DC7E58B}" sibTransId="{C77C50CF-BDFD-4589-90FF-D94DC9C0BAA8}"/>
    <dgm:cxn modelId="{BFABB2DD-D35B-4CF5-87D6-29C6B9E8ED49}" type="presOf" srcId="{5D5734F2-C8C4-4C13-AD25-C6D27FAC3240}" destId="{8085C2B5-034E-4EB3-9C60-DF1D87C0FF9C}" srcOrd="0" destOrd="0" presId="urn:microsoft.com/office/officeart/2005/8/layout/vList3"/>
    <dgm:cxn modelId="{E27BAFEC-8E83-49B0-B0CF-2C42FCA781F6}" srcId="{5D5734F2-C8C4-4C13-AD25-C6D27FAC3240}" destId="{AC370FE0-410E-4C8F-89A7-FF282F367677}" srcOrd="2" destOrd="0" parTransId="{564B5BD5-6672-40E0-9CE7-50C94673ADE9}" sibTransId="{460A4387-7AF5-4419-BC9D-6F90C3597EFB}"/>
    <dgm:cxn modelId="{18E9797D-B95D-4152-BFCE-DE755E7F29A0}" type="presParOf" srcId="{8085C2B5-034E-4EB3-9C60-DF1D87C0FF9C}" destId="{13EDA4EE-D9E7-4DEA-8474-61A46B7E1A03}" srcOrd="0" destOrd="0" presId="urn:microsoft.com/office/officeart/2005/8/layout/vList3"/>
    <dgm:cxn modelId="{D1380628-BF0F-4A06-A47F-9A89AE1BA032}" type="presParOf" srcId="{13EDA4EE-D9E7-4DEA-8474-61A46B7E1A03}" destId="{F0707A5B-8398-458E-9BB5-1DBC0977EC97}" srcOrd="0" destOrd="0" presId="urn:microsoft.com/office/officeart/2005/8/layout/vList3"/>
    <dgm:cxn modelId="{DB68903C-3BD7-49D0-9A44-F535F77F092D}" type="presParOf" srcId="{13EDA4EE-D9E7-4DEA-8474-61A46B7E1A03}" destId="{75CB3463-4691-4B97-B707-05C7D91A0E3E}" srcOrd="1" destOrd="0" presId="urn:microsoft.com/office/officeart/2005/8/layout/vList3"/>
    <dgm:cxn modelId="{B7AB4187-22CA-4FFC-BD08-9C703B7ECAF2}" type="presParOf" srcId="{8085C2B5-034E-4EB3-9C60-DF1D87C0FF9C}" destId="{FE57D3DE-5E78-4198-A1C5-98C7776AA343}" srcOrd="1" destOrd="0" presId="urn:microsoft.com/office/officeart/2005/8/layout/vList3"/>
    <dgm:cxn modelId="{B9C07912-9422-4CC9-A565-C91FDF81DA2A}" type="presParOf" srcId="{8085C2B5-034E-4EB3-9C60-DF1D87C0FF9C}" destId="{ECD6DC6A-76AC-4546-8755-814A51FA2CBD}" srcOrd="2" destOrd="0" presId="urn:microsoft.com/office/officeart/2005/8/layout/vList3"/>
    <dgm:cxn modelId="{C7551A64-930D-47E4-88DE-1D8314815C66}" type="presParOf" srcId="{ECD6DC6A-76AC-4546-8755-814A51FA2CBD}" destId="{FCEC7D1D-974D-4B67-880A-3B63BBD4FD49}" srcOrd="0" destOrd="0" presId="urn:microsoft.com/office/officeart/2005/8/layout/vList3"/>
    <dgm:cxn modelId="{003AC3DA-5BF6-4959-9BCF-CD61431D61FF}" type="presParOf" srcId="{ECD6DC6A-76AC-4546-8755-814A51FA2CBD}" destId="{87A24BE1-F7FE-4501-839B-3C8919909E7A}" srcOrd="1" destOrd="0" presId="urn:microsoft.com/office/officeart/2005/8/layout/vList3"/>
    <dgm:cxn modelId="{40401D34-E215-4B97-9398-0B3C6470626C}" type="presParOf" srcId="{8085C2B5-034E-4EB3-9C60-DF1D87C0FF9C}" destId="{76D6125B-6CC1-437F-9010-2BF1D8C2B5FC}" srcOrd="3" destOrd="0" presId="urn:microsoft.com/office/officeart/2005/8/layout/vList3"/>
    <dgm:cxn modelId="{A99A8C6B-D138-4347-9615-4402C0BA98B3}" type="presParOf" srcId="{8085C2B5-034E-4EB3-9C60-DF1D87C0FF9C}" destId="{4F0740B7-FE06-4A23-B48E-3585F628354E}" srcOrd="4" destOrd="0" presId="urn:microsoft.com/office/officeart/2005/8/layout/vList3"/>
    <dgm:cxn modelId="{E9A49DD1-D5E3-42DC-98A6-AE46664D07D5}" type="presParOf" srcId="{4F0740B7-FE06-4A23-B48E-3585F628354E}" destId="{921E2AF8-C97C-4E3B-990A-8DA0529CE9FE}" srcOrd="0" destOrd="0" presId="urn:microsoft.com/office/officeart/2005/8/layout/vList3"/>
    <dgm:cxn modelId="{252DE64C-E631-4476-BA0C-6C1BA5F56045}" type="presParOf" srcId="{4F0740B7-FE06-4A23-B48E-3585F628354E}" destId="{A85EFAA5-28F3-40ED-B930-204C948AC74D}" srcOrd="1" destOrd="0" presId="urn:microsoft.com/office/officeart/2005/8/layout/vList3"/>
    <dgm:cxn modelId="{5E53C88F-8489-4C2E-99F7-F69CF6979F4B}" type="presParOf" srcId="{8085C2B5-034E-4EB3-9C60-DF1D87C0FF9C}" destId="{2AD48628-E4E6-4804-A9CF-A9D6485F4627}" srcOrd="5" destOrd="0" presId="urn:microsoft.com/office/officeart/2005/8/layout/vList3"/>
    <dgm:cxn modelId="{3FDD83F4-62A8-4F4B-88D2-7325FB1E4550}" type="presParOf" srcId="{8085C2B5-034E-4EB3-9C60-DF1D87C0FF9C}" destId="{D30B8086-B50F-446A-9443-6516530CC227}" srcOrd="6" destOrd="0" presId="urn:microsoft.com/office/officeart/2005/8/layout/vList3"/>
    <dgm:cxn modelId="{FFC498A9-10F9-4A17-8B1B-91410812DA54}" type="presParOf" srcId="{D30B8086-B50F-446A-9443-6516530CC227}" destId="{A8F032A6-2271-42D0-8228-ED472B27D562}" srcOrd="0" destOrd="0" presId="urn:microsoft.com/office/officeart/2005/8/layout/vList3"/>
    <dgm:cxn modelId="{0A81EBE5-D85E-4E51-9608-B1E849878F94}" type="presParOf" srcId="{D30B8086-B50F-446A-9443-6516530CC227}" destId="{627FAB29-0053-4AB1-883E-D9C612E1FB5B}" srcOrd="1" destOrd="0" presId="urn:microsoft.com/office/officeart/2005/8/layout/vList3"/>
    <dgm:cxn modelId="{9A0F0F35-C888-4B86-875A-AC453A0C1979}" type="presParOf" srcId="{8085C2B5-034E-4EB3-9C60-DF1D87C0FF9C}" destId="{9C270DF8-D78D-4D35-92C6-DFE1481E31C9}" srcOrd="7" destOrd="0" presId="urn:microsoft.com/office/officeart/2005/8/layout/vList3"/>
    <dgm:cxn modelId="{29A0A2FB-0A2C-4A14-B410-239354A8FD12}" type="presParOf" srcId="{8085C2B5-034E-4EB3-9C60-DF1D87C0FF9C}" destId="{B5539662-4E90-4B1A-897F-0822C9E07726}" srcOrd="8" destOrd="0" presId="urn:microsoft.com/office/officeart/2005/8/layout/vList3"/>
    <dgm:cxn modelId="{41ACFCE8-9EFF-4DBA-8EAF-474672F287A6}" type="presParOf" srcId="{B5539662-4E90-4B1A-897F-0822C9E07726}" destId="{DD1C06D2-1CFE-49CD-96AF-8996E5DA5122}" srcOrd="0" destOrd="0" presId="urn:microsoft.com/office/officeart/2005/8/layout/vList3"/>
    <dgm:cxn modelId="{F32AA514-A300-47D3-BB71-04C39A1A6DDB}" type="presParOf" srcId="{B5539662-4E90-4B1A-897F-0822C9E07726}" destId="{DC5C5D9E-4322-4FEC-A4AD-03813346E465}" srcOrd="1" destOrd="0" presId="urn:microsoft.com/office/officeart/2005/8/layout/vList3"/>
    <dgm:cxn modelId="{018F46AE-9219-46F7-86CD-77AB92C20344}" type="presParOf" srcId="{8085C2B5-034E-4EB3-9C60-DF1D87C0FF9C}" destId="{65B0B050-A19C-4ABE-8220-103AC4C360A1}" srcOrd="9" destOrd="0" presId="urn:microsoft.com/office/officeart/2005/8/layout/vList3"/>
    <dgm:cxn modelId="{9621DD9F-F375-4CB0-AD7C-06E6DFCC756B}" type="presParOf" srcId="{8085C2B5-034E-4EB3-9C60-DF1D87C0FF9C}" destId="{61910573-AC80-4782-92A1-010E431EC2D0}" srcOrd="10" destOrd="0" presId="urn:microsoft.com/office/officeart/2005/8/layout/vList3"/>
    <dgm:cxn modelId="{89050288-A9EE-4EFA-B7C1-2563A9702307}" type="presParOf" srcId="{61910573-AC80-4782-92A1-010E431EC2D0}" destId="{7BC7D904-437D-44E0-8E71-DA9EF1CFA8C0}" srcOrd="0" destOrd="0" presId="urn:microsoft.com/office/officeart/2005/8/layout/vList3"/>
    <dgm:cxn modelId="{DA7C6F9A-6F3E-49A1-A5CD-860C78F253B4}" type="presParOf" srcId="{61910573-AC80-4782-92A1-010E431EC2D0}" destId="{FCDEC10C-DDAF-47EB-80E3-9500AAC327EE}" srcOrd="1" destOrd="0" presId="urn:microsoft.com/office/officeart/2005/8/layout/vList3"/>
    <dgm:cxn modelId="{D2E0E8AE-DFEA-4BC1-8B31-BF5323CEAC1C}" type="presParOf" srcId="{8085C2B5-034E-4EB3-9C60-DF1D87C0FF9C}" destId="{7CF90E4A-08FE-4A66-AFFC-426DC732D38E}" srcOrd="11" destOrd="0" presId="urn:microsoft.com/office/officeart/2005/8/layout/vList3"/>
    <dgm:cxn modelId="{D68F9EEB-B86E-4E12-A326-A48EDA2E0EEC}" type="presParOf" srcId="{8085C2B5-034E-4EB3-9C60-DF1D87C0FF9C}" destId="{18481D19-CF9E-4BF3-9F8A-AE775142AC6A}" srcOrd="12" destOrd="0" presId="urn:microsoft.com/office/officeart/2005/8/layout/vList3"/>
    <dgm:cxn modelId="{DF1043B2-B719-45F9-B785-03A46101D6D2}" type="presParOf" srcId="{18481D19-CF9E-4BF3-9F8A-AE775142AC6A}" destId="{F318A3E2-FF85-4720-AB67-57FC6CC7C0EE}" srcOrd="0" destOrd="0" presId="urn:microsoft.com/office/officeart/2005/8/layout/vList3"/>
    <dgm:cxn modelId="{16B0E11A-6901-41FF-8E12-5B38939F4A62}" type="presParOf" srcId="{18481D19-CF9E-4BF3-9F8A-AE775142AC6A}" destId="{D3AA8C05-3DBF-45C7-9B78-E8A6F66668B0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15BB20F-7CF2-4A6D-9650-187E99A86B69}" type="doc">
      <dgm:prSet loTypeId="urn:microsoft.com/office/officeart/2005/8/layout/vList3" loCatId="list" qsTypeId="urn:microsoft.com/office/officeart/2005/8/quickstyle/simple1" qsCatId="simple" csTypeId="urn:microsoft.com/office/officeart/2005/8/colors/accent0_3" csCatId="mainScheme" phldr="1"/>
      <dgm:spPr/>
    </dgm:pt>
    <dgm:pt modelId="{66EA2744-69CC-43EF-A148-766522FFA910}">
      <dgm:prSet phldrT="[Text]" custT="1"/>
      <dgm:spPr/>
      <dgm:t>
        <a:bodyPr/>
        <a:lstStyle/>
        <a:p>
          <a:r>
            <a:rPr lang="en-US" sz="1200" dirty="0"/>
            <a:t>Houston Montessori Public Charter</a:t>
          </a:r>
        </a:p>
      </dgm:t>
    </dgm:pt>
    <dgm:pt modelId="{80BC3C19-F80C-42B3-949F-E028CA52B662}" type="parTrans" cxnId="{BA687DB9-9E9C-40BB-97F4-ADEEA201E54F}">
      <dgm:prSet/>
      <dgm:spPr/>
      <dgm:t>
        <a:bodyPr/>
        <a:lstStyle/>
        <a:p>
          <a:endParaRPr lang="en-US"/>
        </a:p>
      </dgm:t>
    </dgm:pt>
    <dgm:pt modelId="{46DF6938-87D8-494A-BDA0-EA1807D311C0}" type="sibTrans" cxnId="{BA687DB9-9E9C-40BB-97F4-ADEEA201E54F}">
      <dgm:prSet/>
      <dgm:spPr/>
      <dgm:t>
        <a:bodyPr/>
        <a:lstStyle/>
        <a:p>
          <a:endParaRPr lang="en-US"/>
        </a:p>
      </dgm:t>
    </dgm:pt>
    <dgm:pt modelId="{0C8246D8-A32F-43EE-A550-A336EE47E62B}">
      <dgm:prSet phldrT="[Text]" custT="1"/>
      <dgm:spPr/>
      <dgm:t>
        <a:bodyPr/>
        <a:lstStyle/>
        <a:p>
          <a:r>
            <a:rPr lang="en-US" sz="1500"/>
            <a:t>Stafford MSD</a:t>
          </a:r>
        </a:p>
      </dgm:t>
    </dgm:pt>
    <dgm:pt modelId="{0FBF33B3-0EC0-4740-9827-3BBD3732A1E6}" type="parTrans" cxnId="{D95D8A9B-8E42-4D74-84A3-889425F220BE}">
      <dgm:prSet/>
      <dgm:spPr/>
      <dgm:t>
        <a:bodyPr/>
        <a:lstStyle/>
        <a:p>
          <a:endParaRPr lang="en-US"/>
        </a:p>
      </dgm:t>
    </dgm:pt>
    <dgm:pt modelId="{914306C5-DAC6-4658-9FEB-3BD1995EB327}" type="sibTrans" cxnId="{D95D8A9B-8E42-4D74-84A3-889425F220BE}">
      <dgm:prSet/>
      <dgm:spPr/>
      <dgm:t>
        <a:bodyPr/>
        <a:lstStyle/>
        <a:p>
          <a:endParaRPr lang="en-US"/>
        </a:p>
      </dgm:t>
    </dgm:pt>
    <dgm:pt modelId="{D172AEC6-4F77-42AC-8ADA-B70E2F6FC752}">
      <dgm:prSet phldrT="[Text]" custT="1"/>
      <dgm:spPr/>
      <dgm:t>
        <a:bodyPr/>
        <a:lstStyle/>
        <a:p>
          <a:r>
            <a:rPr lang="en-US" sz="1500"/>
            <a:t>Two Dimentions Charter</a:t>
          </a:r>
        </a:p>
      </dgm:t>
    </dgm:pt>
    <dgm:pt modelId="{79DFEFFD-22DF-4628-AD86-60177423D862}" type="parTrans" cxnId="{C0626CDF-13BC-424D-B55B-ED3836BF7375}">
      <dgm:prSet/>
      <dgm:spPr/>
      <dgm:t>
        <a:bodyPr/>
        <a:lstStyle/>
        <a:p>
          <a:endParaRPr lang="en-US"/>
        </a:p>
      </dgm:t>
    </dgm:pt>
    <dgm:pt modelId="{ED080FC9-A468-46D0-9D39-F0EF02F33BB4}" type="sibTrans" cxnId="{C0626CDF-13BC-424D-B55B-ED3836BF7375}">
      <dgm:prSet/>
      <dgm:spPr/>
      <dgm:t>
        <a:bodyPr/>
        <a:lstStyle/>
        <a:p>
          <a:endParaRPr lang="en-US"/>
        </a:p>
      </dgm:t>
    </dgm:pt>
    <dgm:pt modelId="{F3630547-DAFB-4D8D-B19E-660363EBAFE5}">
      <dgm:prSet custT="1"/>
      <dgm:spPr/>
      <dgm:t>
        <a:bodyPr/>
        <a:lstStyle/>
        <a:p>
          <a:r>
            <a:rPr lang="en-US" sz="1200" dirty="0"/>
            <a:t>International Leadership of Texas Charter</a:t>
          </a:r>
        </a:p>
      </dgm:t>
    </dgm:pt>
    <dgm:pt modelId="{88C65A84-B47E-4E97-A819-4B6BEE038B7F}" type="parTrans" cxnId="{CFD20D4F-9457-4F35-A169-44432A1A5B84}">
      <dgm:prSet/>
      <dgm:spPr/>
      <dgm:t>
        <a:bodyPr/>
        <a:lstStyle/>
        <a:p>
          <a:endParaRPr lang="en-US"/>
        </a:p>
      </dgm:t>
    </dgm:pt>
    <dgm:pt modelId="{C1C0EDD8-561E-4125-B569-9ABD58445494}" type="sibTrans" cxnId="{CFD20D4F-9457-4F35-A169-44432A1A5B84}">
      <dgm:prSet/>
      <dgm:spPr/>
      <dgm:t>
        <a:bodyPr/>
        <a:lstStyle/>
        <a:p>
          <a:endParaRPr lang="en-US"/>
        </a:p>
      </dgm:t>
    </dgm:pt>
    <dgm:pt modelId="{61114071-C7D3-431A-AE48-3B36085F5CCE}">
      <dgm:prSet custT="1"/>
      <dgm:spPr/>
      <dgm:t>
        <a:bodyPr/>
        <a:lstStyle/>
        <a:p>
          <a:r>
            <a:rPr lang="en-US" sz="1500"/>
            <a:t>KIPP</a:t>
          </a:r>
        </a:p>
      </dgm:t>
    </dgm:pt>
    <dgm:pt modelId="{A2E8037E-FD1A-43C7-9CC5-9E2F8AD41A62}" type="parTrans" cxnId="{2CCAED3A-DDAE-44B1-ACDA-6AF857F2A933}">
      <dgm:prSet/>
      <dgm:spPr/>
      <dgm:t>
        <a:bodyPr/>
        <a:lstStyle/>
        <a:p>
          <a:endParaRPr lang="en-US"/>
        </a:p>
      </dgm:t>
    </dgm:pt>
    <dgm:pt modelId="{4D8ADBC9-AEAA-44C7-8604-13AC5705BFC6}" type="sibTrans" cxnId="{2CCAED3A-DDAE-44B1-ACDA-6AF857F2A933}">
      <dgm:prSet/>
      <dgm:spPr/>
      <dgm:t>
        <a:bodyPr/>
        <a:lstStyle/>
        <a:p>
          <a:endParaRPr lang="en-US"/>
        </a:p>
      </dgm:t>
    </dgm:pt>
    <dgm:pt modelId="{FD755B7C-FC3A-42BD-A0E7-7A4D59796C77}">
      <dgm:prSet custT="1"/>
      <dgm:spPr/>
      <dgm:t>
        <a:bodyPr/>
        <a:lstStyle/>
        <a:p>
          <a:r>
            <a:rPr lang="en-US" sz="1500"/>
            <a:t>Pearland ISD</a:t>
          </a:r>
        </a:p>
      </dgm:t>
    </dgm:pt>
    <dgm:pt modelId="{0423B4FB-B679-4721-AD4F-5CA1A47ACB8D}" type="parTrans" cxnId="{157EDB63-8A67-4084-9A26-E42010092007}">
      <dgm:prSet/>
      <dgm:spPr/>
      <dgm:t>
        <a:bodyPr/>
        <a:lstStyle/>
        <a:p>
          <a:endParaRPr lang="en-US"/>
        </a:p>
      </dgm:t>
    </dgm:pt>
    <dgm:pt modelId="{4510C71A-AC0B-4C01-9548-B432B962362D}" type="sibTrans" cxnId="{157EDB63-8A67-4084-9A26-E42010092007}">
      <dgm:prSet/>
      <dgm:spPr/>
      <dgm:t>
        <a:bodyPr/>
        <a:lstStyle/>
        <a:p>
          <a:endParaRPr lang="en-US"/>
        </a:p>
      </dgm:t>
    </dgm:pt>
    <dgm:pt modelId="{E50B31BC-CB61-4D73-9C04-9939AF398D41}">
      <dgm:prSet custT="1"/>
      <dgm:spPr/>
      <dgm:t>
        <a:bodyPr/>
        <a:lstStyle/>
        <a:p>
          <a:r>
            <a:rPr lang="en-US" sz="1500"/>
            <a:t>Spring ISD</a:t>
          </a:r>
        </a:p>
      </dgm:t>
    </dgm:pt>
    <dgm:pt modelId="{16DF1995-0B71-46A2-BD34-55E280865199}" type="parTrans" cxnId="{0C8FDF35-17D1-43AE-842B-291532C43A5A}">
      <dgm:prSet/>
      <dgm:spPr/>
      <dgm:t>
        <a:bodyPr/>
        <a:lstStyle/>
        <a:p>
          <a:endParaRPr lang="en-US"/>
        </a:p>
      </dgm:t>
    </dgm:pt>
    <dgm:pt modelId="{920D5F67-4067-4C8C-A856-EF7D5C4C6982}" type="sibTrans" cxnId="{0C8FDF35-17D1-43AE-842B-291532C43A5A}">
      <dgm:prSet/>
      <dgm:spPr/>
      <dgm:t>
        <a:bodyPr/>
        <a:lstStyle/>
        <a:p>
          <a:endParaRPr lang="en-US"/>
        </a:p>
      </dgm:t>
    </dgm:pt>
    <dgm:pt modelId="{DFDDBF25-0624-4B44-900C-EFDC08885EF2}">
      <dgm:prSet custT="1"/>
      <dgm:spPr/>
      <dgm:t>
        <a:bodyPr/>
        <a:lstStyle/>
        <a:p>
          <a:r>
            <a:rPr lang="en-US" sz="1500"/>
            <a:t>Humble ISD</a:t>
          </a:r>
        </a:p>
      </dgm:t>
    </dgm:pt>
    <dgm:pt modelId="{275B60A9-37DA-4B1F-86CC-6B6E56A5FBD4}" type="parTrans" cxnId="{9698D4F6-DF01-4651-95BE-73CF010DCC9E}">
      <dgm:prSet/>
      <dgm:spPr/>
      <dgm:t>
        <a:bodyPr/>
        <a:lstStyle/>
        <a:p>
          <a:endParaRPr lang="en-US"/>
        </a:p>
      </dgm:t>
    </dgm:pt>
    <dgm:pt modelId="{E8F63396-8B87-42DC-8716-F098F5036F78}" type="sibTrans" cxnId="{9698D4F6-DF01-4651-95BE-73CF010DCC9E}">
      <dgm:prSet/>
      <dgm:spPr/>
      <dgm:t>
        <a:bodyPr/>
        <a:lstStyle/>
        <a:p>
          <a:endParaRPr lang="en-US"/>
        </a:p>
      </dgm:t>
    </dgm:pt>
    <dgm:pt modelId="{1873FEC5-2E7B-4874-8F27-BEAC8FFF0242}" type="pres">
      <dgm:prSet presAssocID="{C15BB20F-7CF2-4A6D-9650-187E99A86B69}" presName="linearFlow" presStyleCnt="0">
        <dgm:presLayoutVars>
          <dgm:dir/>
          <dgm:resizeHandles val="exact"/>
        </dgm:presLayoutVars>
      </dgm:prSet>
      <dgm:spPr/>
    </dgm:pt>
    <dgm:pt modelId="{84AA9D4C-2DBA-40E2-A7B5-D289F69E2C08}" type="pres">
      <dgm:prSet presAssocID="{66EA2744-69CC-43EF-A148-766522FFA910}" presName="composite" presStyleCnt="0"/>
      <dgm:spPr/>
    </dgm:pt>
    <dgm:pt modelId="{94B96214-6AEC-4E7B-8DAB-BF3565342792}" type="pres">
      <dgm:prSet presAssocID="{66EA2744-69CC-43EF-A148-766522FFA910}" presName="imgShp" presStyleLbl="fgImgPlace1" presStyleIdx="0" presStyleCnt="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choolhouse"/>
        </a:ext>
      </dgm:extLst>
    </dgm:pt>
    <dgm:pt modelId="{3C472EBD-3E41-4B3F-BDD9-E87A9C45D2F1}" type="pres">
      <dgm:prSet presAssocID="{66EA2744-69CC-43EF-A148-766522FFA910}" presName="txShp" presStyleLbl="node1" presStyleIdx="0" presStyleCnt="8">
        <dgm:presLayoutVars>
          <dgm:bulletEnabled val="1"/>
        </dgm:presLayoutVars>
      </dgm:prSet>
      <dgm:spPr/>
    </dgm:pt>
    <dgm:pt modelId="{76E875DD-FC7A-4412-923C-E5A077DE3BA2}" type="pres">
      <dgm:prSet presAssocID="{46DF6938-87D8-494A-BDA0-EA1807D311C0}" presName="spacing" presStyleCnt="0"/>
      <dgm:spPr/>
    </dgm:pt>
    <dgm:pt modelId="{477642C5-1FFD-40F0-B73D-4810852C781A}" type="pres">
      <dgm:prSet presAssocID="{DFDDBF25-0624-4B44-900C-EFDC08885EF2}" presName="composite" presStyleCnt="0"/>
      <dgm:spPr/>
    </dgm:pt>
    <dgm:pt modelId="{F3D29961-088A-432E-8EEE-5F2B03557673}" type="pres">
      <dgm:prSet presAssocID="{DFDDBF25-0624-4B44-900C-EFDC08885EF2}" presName="imgShp" presStyleLbl="fgImgPlace1" presStyleIdx="1" presStyleCnt="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choolhouse"/>
        </a:ext>
      </dgm:extLst>
    </dgm:pt>
    <dgm:pt modelId="{31AFFE9B-AF18-4362-B995-8FDAF730A18B}" type="pres">
      <dgm:prSet presAssocID="{DFDDBF25-0624-4B44-900C-EFDC08885EF2}" presName="txShp" presStyleLbl="node1" presStyleIdx="1" presStyleCnt="8">
        <dgm:presLayoutVars>
          <dgm:bulletEnabled val="1"/>
        </dgm:presLayoutVars>
      </dgm:prSet>
      <dgm:spPr/>
    </dgm:pt>
    <dgm:pt modelId="{F63F16E1-FC29-4D92-B27D-1227BB137721}" type="pres">
      <dgm:prSet presAssocID="{E8F63396-8B87-42DC-8716-F098F5036F78}" presName="spacing" presStyleCnt="0"/>
      <dgm:spPr/>
    </dgm:pt>
    <dgm:pt modelId="{9CBBECFE-422E-43FA-8938-3B2F96A3B7BB}" type="pres">
      <dgm:prSet presAssocID="{F3630547-DAFB-4D8D-B19E-660363EBAFE5}" presName="composite" presStyleCnt="0"/>
      <dgm:spPr/>
    </dgm:pt>
    <dgm:pt modelId="{ED9A8CD6-BF5B-4E84-88F1-2C6291D3BEAD}" type="pres">
      <dgm:prSet presAssocID="{F3630547-DAFB-4D8D-B19E-660363EBAFE5}" presName="imgShp" presStyleLbl="fgImgPlace1" presStyleIdx="2" presStyleCnt="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choolhouse"/>
        </a:ext>
      </dgm:extLst>
    </dgm:pt>
    <dgm:pt modelId="{D8DD28CA-DBB2-4643-ACCD-30281E46D727}" type="pres">
      <dgm:prSet presAssocID="{F3630547-DAFB-4D8D-B19E-660363EBAFE5}" presName="txShp" presStyleLbl="node1" presStyleIdx="2" presStyleCnt="8">
        <dgm:presLayoutVars>
          <dgm:bulletEnabled val="1"/>
        </dgm:presLayoutVars>
      </dgm:prSet>
      <dgm:spPr/>
    </dgm:pt>
    <dgm:pt modelId="{5B44824D-62DF-48E9-9E4F-3C39BA8FE39E}" type="pres">
      <dgm:prSet presAssocID="{C1C0EDD8-561E-4125-B569-9ABD58445494}" presName="spacing" presStyleCnt="0"/>
      <dgm:spPr/>
    </dgm:pt>
    <dgm:pt modelId="{D872D8E9-B07F-4158-AF18-9DF8B100B815}" type="pres">
      <dgm:prSet presAssocID="{61114071-C7D3-431A-AE48-3B36085F5CCE}" presName="composite" presStyleCnt="0"/>
      <dgm:spPr/>
    </dgm:pt>
    <dgm:pt modelId="{EC618170-0112-43A5-90A7-D35D7FA33450}" type="pres">
      <dgm:prSet presAssocID="{61114071-C7D3-431A-AE48-3B36085F5CCE}" presName="imgShp" presStyleLbl="fgImgPlace1" presStyleIdx="3" presStyleCnt="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choolhouse"/>
        </a:ext>
      </dgm:extLst>
    </dgm:pt>
    <dgm:pt modelId="{AE65BC10-3E65-417E-8D81-84D8FCAE537B}" type="pres">
      <dgm:prSet presAssocID="{61114071-C7D3-431A-AE48-3B36085F5CCE}" presName="txShp" presStyleLbl="node1" presStyleIdx="3" presStyleCnt="8">
        <dgm:presLayoutVars>
          <dgm:bulletEnabled val="1"/>
        </dgm:presLayoutVars>
      </dgm:prSet>
      <dgm:spPr/>
    </dgm:pt>
    <dgm:pt modelId="{516A71E1-643D-47F9-A139-0D9F3CF7819A}" type="pres">
      <dgm:prSet presAssocID="{4D8ADBC9-AEAA-44C7-8604-13AC5705BFC6}" presName="spacing" presStyleCnt="0"/>
      <dgm:spPr/>
    </dgm:pt>
    <dgm:pt modelId="{90371A23-B2E1-485F-AA36-B938118370C3}" type="pres">
      <dgm:prSet presAssocID="{FD755B7C-FC3A-42BD-A0E7-7A4D59796C77}" presName="composite" presStyleCnt="0"/>
      <dgm:spPr/>
    </dgm:pt>
    <dgm:pt modelId="{E0CC32D8-1D44-4624-A63A-02E6344C0D12}" type="pres">
      <dgm:prSet presAssocID="{FD755B7C-FC3A-42BD-A0E7-7A4D59796C77}" presName="imgShp" presStyleLbl="fgImgPlace1" presStyleIdx="4" presStyleCnt="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choolhouse"/>
        </a:ext>
      </dgm:extLst>
    </dgm:pt>
    <dgm:pt modelId="{B58C942C-19BE-48E1-A53D-15B2AF3C959D}" type="pres">
      <dgm:prSet presAssocID="{FD755B7C-FC3A-42BD-A0E7-7A4D59796C77}" presName="txShp" presStyleLbl="node1" presStyleIdx="4" presStyleCnt="8">
        <dgm:presLayoutVars>
          <dgm:bulletEnabled val="1"/>
        </dgm:presLayoutVars>
      </dgm:prSet>
      <dgm:spPr/>
    </dgm:pt>
    <dgm:pt modelId="{561D8062-363F-4714-8C1A-57B3743EFC26}" type="pres">
      <dgm:prSet presAssocID="{4510C71A-AC0B-4C01-9548-B432B962362D}" presName="spacing" presStyleCnt="0"/>
      <dgm:spPr/>
    </dgm:pt>
    <dgm:pt modelId="{4ED8F8E4-A24E-4013-B8A1-50D88CE03AB0}" type="pres">
      <dgm:prSet presAssocID="{E50B31BC-CB61-4D73-9C04-9939AF398D41}" presName="composite" presStyleCnt="0"/>
      <dgm:spPr/>
    </dgm:pt>
    <dgm:pt modelId="{A33C6A9B-6BE1-470B-83F6-2181508E9B10}" type="pres">
      <dgm:prSet presAssocID="{E50B31BC-CB61-4D73-9C04-9939AF398D41}" presName="imgShp" presStyleLbl="fgImgPlace1" presStyleIdx="5" presStyleCnt="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choolhouse"/>
        </a:ext>
      </dgm:extLst>
    </dgm:pt>
    <dgm:pt modelId="{D7CE008F-EBA1-4372-AF50-E4B607B4E9A3}" type="pres">
      <dgm:prSet presAssocID="{E50B31BC-CB61-4D73-9C04-9939AF398D41}" presName="txShp" presStyleLbl="node1" presStyleIdx="5" presStyleCnt="8">
        <dgm:presLayoutVars>
          <dgm:bulletEnabled val="1"/>
        </dgm:presLayoutVars>
      </dgm:prSet>
      <dgm:spPr/>
    </dgm:pt>
    <dgm:pt modelId="{37EA9DAF-A8F5-4260-B0CB-CED6163059AE}" type="pres">
      <dgm:prSet presAssocID="{920D5F67-4067-4C8C-A856-EF7D5C4C6982}" presName="spacing" presStyleCnt="0"/>
      <dgm:spPr/>
    </dgm:pt>
    <dgm:pt modelId="{85B326A4-B5E2-4056-B6B4-A54E153475E5}" type="pres">
      <dgm:prSet presAssocID="{0C8246D8-A32F-43EE-A550-A336EE47E62B}" presName="composite" presStyleCnt="0"/>
      <dgm:spPr/>
    </dgm:pt>
    <dgm:pt modelId="{CC5F1CC6-3A3B-45E2-AF84-8B0FB41FC64D}" type="pres">
      <dgm:prSet presAssocID="{0C8246D8-A32F-43EE-A550-A336EE47E62B}" presName="imgShp" presStyleLbl="fgImgPlace1" presStyleIdx="6" presStyleCnt="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choolhouse"/>
        </a:ext>
      </dgm:extLst>
    </dgm:pt>
    <dgm:pt modelId="{F44F9DE9-BB41-4D36-A224-2F8E32FBFB36}" type="pres">
      <dgm:prSet presAssocID="{0C8246D8-A32F-43EE-A550-A336EE47E62B}" presName="txShp" presStyleLbl="node1" presStyleIdx="6" presStyleCnt="8">
        <dgm:presLayoutVars>
          <dgm:bulletEnabled val="1"/>
        </dgm:presLayoutVars>
      </dgm:prSet>
      <dgm:spPr/>
    </dgm:pt>
    <dgm:pt modelId="{FF25CF7A-86BA-4D38-974A-574F39FCE798}" type="pres">
      <dgm:prSet presAssocID="{914306C5-DAC6-4658-9FEB-3BD1995EB327}" presName="spacing" presStyleCnt="0"/>
      <dgm:spPr/>
    </dgm:pt>
    <dgm:pt modelId="{ED0EEF41-DCD1-437C-A8E7-CFB9F4F993B7}" type="pres">
      <dgm:prSet presAssocID="{D172AEC6-4F77-42AC-8ADA-B70E2F6FC752}" presName="composite" presStyleCnt="0"/>
      <dgm:spPr/>
    </dgm:pt>
    <dgm:pt modelId="{443AE253-49C1-489D-836A-7995B1B4E895}" type="pres">
      <dgm:prSet presAssocID="{D172AEC6-4F77-42AC-8ADA-B70E2F6FC752}" presName="imgShp" presStyleLbl="fgImgPlace1" presStyleIdx="7" presStyleCnt="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choolhouse"/>
        </a:ext>
      </dgm:extLst>
    </dgm:pt>
    <dgm:pt modelId="{9A47CD43-A56B-4FF1-8DE1-599BF4AC0689}" type="pres">
      <dgm:prSet presAssocID="{D172AEC6-4F77-42AC-8ADA-B70E2F6FC752}" presName="txShp" presStyleLbl="node1" presStyleIdx="7" presStyleCnt="8">
        <dgm:presLayoutVars>
          <dgm:bulletEnabled val="1"/>
        </dgm:presLayoutVars>
      </dgm:prSet>
      <dgm:spPr/>
    </dgm:pt>
  </dgm:ptLst>
  <dgm:cxnLst>
    <dgm:cxn modelId="{85EFF800-A801-4B29-87C8-FFBBE4357CBF}" type="presOf" srcId="{E50B31BC-CB61-4D73-9C04-9939AF398D41}" destId="{D7CE008F-EBA1-4372-AF50-E4B607B4E9A3}" srcOrd="0" destOrd="0" presId="urn:microsoft.com/office/officeart/2005/8/layout/vList3"/>
    <dgm:cxn modelId="{0B3B262A-9F1E-4AB3-8436-1CDDCDEE9551}" type="presOf" srcId="{F3630547-DAFB-4D8D-B19E-660363EBAFE5}" destId="{D8DD28CA-DBB2-4643-ACCD-30281E46D727}" srcOrd="0" destOrd="0" presId="urn:microsoft.com/office/officeart/2005/8/layout/vList3"/>
    <dgm:cxn modelId="{0C8FDF35-17D1-43AE-842B-291532C43A5A}" srcId="{C15BB20F-7CF2-4A6D-9650-187E99A86B69}" destId="{E50B31BC-CB61-4D73-9C04-9939AF398D41}" srcOrd="5" destOrd="0" parTransId="{16DF1995-0B71-46A2-BD34-55E280865199}" sibTransId="{920D5F67-4067-4C8C-A856-EF7D5C4C6982}"/>
    <dgm:cxn modelId="{2CCAED3A-DDAE-44B1-ACDA-6AF857F2A933}" srcId="{C15BB20F-7CF2-4A6D-9650-187E99A86B69}" destId="{61114071-C7D3-431A-AE48-3B36085F5CCE}" srcOrd="3" destOrd="0" parTransId="{A2E8037E-FD1A-43C7-9CC5-9E2F8AD41A62}" sibTransId="{4D8ADBC9-AEAA-44C7-8604-13AC5705BFC6}"/>
    <dgm:cxn modelId="{6CB9E73F-4F50-4E2C-BD82-D26EB0DA3A8A}" type="presOf" srcId="{66EA2744-69CC-43EF-A148-766522FFA910}" destId="{3C472EBD-3E41-4B3F-BDD9-E87A9C45D2F1}" srcOrd="0" destOrd="0" presId="urn:microsoft.com/office/officeart/2005/8/layout/vList3"/>
    <dgm:cxn modelId="{E68E4B5E-6B8D-4B3E-9417-72AF8912F129}" type="presOf" srcId="{61114071-C7D3-431A-AE48-3B36085F5CCE}" destId="{AE65BC10-3E65-417E-8D81-84D8FCAE537B}" srcOrd="0" destOrd="0" presId="urn:microsoft.com/office/officeart/2005/8/layout/vList3"/>
    <dgm:cxn modelId="{157EDB63-8A67-4084-9A26-E42010092007}" srcId="{C15BB20F-7CF2-4A6D-9650-187E99A86B69}" destId="{FD755B7C-FC3A-42BD-A0E7-7A4D59796C77}" srcOrd="4" destOrd="0" parTransId="{0423B4FB-B679-4721-AD4F-5CA1A47ACB8D}" sibTransId="{4510C71A-AC0B-4C01-9548-B432B962362D}"/>
    <dgm:cxn modelId="{D65D0664-40B4-438C-A1E8-B961781F44BA}" type="presOf" srcId="{D172AEC6-4F77-42AC-8ADA-B70E2F6FC752}" destId="{9A47CD43-A56B-4FF1-8DE1-599BF4AC0689}" srcOrd="0" destOrd="0" presId="urn:microsoft.com/office/officeart/2005/8/layout/vList3"/>
    <dgm:cxn modelId="{CFD20D4F-9457-4F35-A169-44432A1A5B84}" srcId="{C15BB20F-7CF2-4A6D-9650-187E99A86B69}" destId="{F3630547-DAFB-4D8D-B19E-660363EBAFE5}" srcOrd="2" destOrd="0" parTransId="{88C65A84-B47E-4E97-A819-4B6BEE038B7F}" sibTransId="{C1C0EDD8-561E-4125-B569-9ABD58445494}"/>
    <dgm:cxn modelId="{7F910C77-AA0E-41F1-BAFF-6A02580DD27D}" type="presOf" srcId="{DFDDBF25-0624-4B44-900C-EFDC08885EF2}" destId="{31AFFE9B-AF18-4362-B995-8FDAF730A18B}" srcOrd="0" destOrd="0" presId="urn:microsoft.com/office/officeart/2005/8/layout/vList3"/>
    <dgm:cxn modelId="{D95D8A9B-8E42-4D74-84A3-889425F220BE}" srcId="{C15BB20F-7CF2-4A6D-9650-187E99A86B69}" destId="{0C8246D8-A32F-43EE-A550-A336EE47E62B}" srcOrd="6" destOrd="0" parTransId="{0FBF33B3-0EC0-4740-9827-3BBD3732A1E6}" sibTransId="{914306C5-DAC6-4658-9FEB-3BD1995EB327}"/>
    <dgm:cxn modelId="{B4C5A5A3-79DA-4FAC-A437-6815AC9035B0}" type="presOf" srcId="{FD755B7C-FC3A-42BD-A0E7-7A4D59796C77}" destId="{B58C942C-19BE-48E1-A53D-15B2AF3C959D}" srcOrd="0" destOrd="0" presId="urn:microsoft.com/office/officeart/2005/8/layout/vList3"/>
    <dgm:cxn modelId="{648898B1-DD41-4438-9C08-31D8497C1D44}" type="presOf" srcId="{C15BB20F-7CF2-4A6D-9650-187E99A86B69}" destId="{1873FEC5-2E7B-4874-8F27-BEAC8FFF0242}" srcOrd="0" destOrd="0" presId="urn:microsoft.com/office/officeart/2005/8/layout/vList3"/>
    <dgm:cxn modelId="{BA687DB9-9E9C-40BB-97F4-ADEEA201E54F}" srcId="{C15BB20F-7CF2-4A6D-9650-187E99A86B69}" destId="{66EA2744-69CC-43EF-A148-766522FFA910}" srcOrd="0" destOrd="0" parTransId="{80BC3C19-F80C-42B3-949F-E028CA52B662}" sibTransId="{46DF6938-87D8-494A-BDA0-EA1807D311C0}"/>
    <dgm:cxn modelId="{C0626CDF-13BC-424D-B55B-ED3836BF7375}" srcId="{C15BB20F-7CF2-4A6D-9650-187E99A86B69}" destId="{D172AEC6-4F77-42AC-8ADA-B70E2F6FC752}" srcOrd="7" destOrd="0" parTransId="{79DFEFFD-22DF-4628-AD86-60177423D862}" sibTransId="{ED080FC9-A468-46D0-9D39-F0EF02F33BB4}"/>
    <dgm:cxn modelId="{0F9905E9-7B6E-4705-8EDB-7ECE61AA572E}" type="presOf" srcId="{0C8246D8-A32F-43EE-A550-A336EE47E62B}" destId="{F44F9DE9-BB41-4D36-A224-2F8E32FBFB36}" srcOrd="0" destOrd="0" presId="urn:microsoft.com/office/officeart/2005/8/layout/vList3"/>
    <dgm:cxn modelId="{9698D4F6-DF01-4651-95BE-73CF010DCC9E}" srcId="{C15BB20F-7CF2-4A6D-9650-187E99A86B69}" destId="{DFDDBF25-0624-4B44-900C-EFDC08885EF2}" srcOrd="1" destOrd="0" parTransId="{275B60A9-37DA-4B1F-86CC-6B6E56A5FBD4}" sibTransId="{E8F63396-8B87-42DC-8716-F098F5036F78}"/>
    <dgm:cxn modelId="{FBECB037-7290-4A33-BF53-AAE707F009AD}" type="presParOf" srcId="{1873FEC5-2E7B-4874-8F27-BEAC8FFF0242}" destId="{84AA9D4C-2DBA-40E2-A7B5-D289F69E2C08}" srcOrd="0" destOrd="0" presId="urn:microsoft.com/office/officeart/2005/8/layout/vList3"/>
    <dgm:cxn modelId="{D2F6235A-6552-4DA8-9A9E-DF04CCA4CEEA}" type="presParOf" srcId="{84AA9D4C-2DBA-40E2-A7B5-D289F69E2C08}" destId="{94B96214-6AEC-4E7B-8DAB-BF3565342792}" srcOrd="0" destOrd="0" presId="urn:microsoft.com/office/officeart/2005/8/layout/vList3"/>
    <dgm:cxn modelId="{C1C11796-4196-417B-81A3-2531824A22C0}" type="presParOf" srcId="{84AA9D4C-2DBA-40E2-A7B5-D289F69E2C08}" destId="{3C472EBD-3E41-4B3F-BDD9-E87A9C45D2F1}" srcOrd="1" destOrd="0" presId="urn:microsoft.com/office/officeart/2005/8/layout/vList3"/>
    <dgm:cxn modelId="{1A17BFA6-FE6C-4C20-878C-5AF925F4C97F}" type="presParOf" srcId="{1873FEC5-2E7B-4874-8F27-BEAC8FFF0242}" destId="{76E875DD-FC7A-4412-923C-E5A077DE3BA2}" srcOrd="1" destOrd="0" presId="urn:microsoft.com/office/officeart/2005/8/layout/vList3"/>
    <dgm:cxn modelId="{A8102EE0-A098-4C95-989B-25D3E098F5F0}" type="presParOf" srcId="{1873FEC5-2E7B-4874-8F27-BEAC8FFF0242}" destId="{477642C5-1FFD-40F0-B73D-4810852C781A}" srcOrd="2" destOrd="0" presId="urn:microsoft.com/office/officeart/2005/8/layout/vList3"/>
    <dgm:cxn modelId="{176C1C61-F5AC-4991-B801-D718A898E20D}" type="presParOf" srcId="{477642C5-1FFD-40F0-B73D-4810852C781A}" destId="{F3D29961-088A-432E-8EEE-5F2B03557673}" srcOrd="0" destOrd="0" presId="urn:microsoft.com/office/officeart/2005/8/layout/vList3"/>
    <dgm:cxn modelId="{E1B6D3FF-944C-4B1E-8D96-A84CD6926C32}" type="presParOf" srcId="{477642C5-1FFD-40F0-B73D-4810852C781A}" destId="{31AFFE9B-AF18-4362-B995-8FDAF730A18B}" srcOrd="1" destOrd="0" presId="urn:microsoft.com/office/officeart/2005/8/layout/vList3"/>
    <dgm:cxn modelId="{56ED11AC-5070-49AD-A107-C8CC7CCE12B4}" type="presParOf" srcId="{1873FEC5-2E7B-4874-8F27-BEAC8FFF0242}" destId="{F63F16E1-FC29-4D92-B27D-1227BB137721}" srcOrd="3" destOrd="0" presId="urn:microsoft.com/office/officeart/2005/8/layout/vList3"/>
    <dgm:cxn modelId="{2BD1301A-FB21-42D4-8FD3-B243CD65368A}" type="presParOf" srcId="{1873FEC5-2E7B-4874-8F27-BEAC8FFF0242}" destId="{9CBBECFE-422E-43FA-8938-3B2F96A3B7BB}" srcOrd="4" destOrd="0" presId="urn:microsoft.com/office/officeart/2005/8/layout/vList3"/>
    <dgm:cxn modelId="{3E4F0D3D-3DB6-40D4-BFCB-61F3C3504562}" type="presParOf" srcId="{9CBBECFE-422E-43FA-8938-3B2F96A3B7BB}" destId="{ED9A8CD6-BF5B-4E84-88F1-2C6291D3BEAD}" srcOrd="0" destOrd="0" presId="urn:microsoft.com/office/officeart/2005/8/layout/vList3"/>
    <dgm:cxn modelId="{3432B09B-6082-482A-8E37-4451B173563F}" type="presParOf" srcId="{9CBBECFE-422E-43FA-8938-3B2F96A3B7BB}" destId="{D8DD28CA-DBB2-4643-ACCD-30281E46D727}" srcOrd="1" destOrd="0" presId="urn:microsoft.com/office/officeart/2005/8/layout/vList3"/>
    <dgm:cxn modelId="{759CC6BD-BF52-4DF5-96CA-C24281C6785B}" type="presParOf" srcId="{1873FEC5-2E7B-4874-8F27-BEAC8FFF0242}" destId="{5B44824D-62DF-48E9-9E4F-3C39BA8FE39E}" srcOrd="5" destOrd="0" presId="urn:microsoft.com/office/officeart/2005/8/layout/vList3"/>
    <dgm:cxn modelId="{11EB01DF-E106-4763-991E-20D12B43539E}" type="presParOf" srcId="{1873FEC5-2E7B-4874-8F27-BEAC8FFF0242}" destId="{D872D8E9-B07F-4158-AF18-9DF8B100B815}" srcOrd="6" destOrd="0" presId="urn:microsoft.com/office/officeart/2005/8/layout/vList3"/>
    <dgm:cxn modelId="{596B3550-5AC4-467D-8605-BEC48B074406}" type="presParOf" srcId="{D872D8E9-B07F-4158-AF18-9DF8B100B815}" destId="{EC618170-0112-43A5-90A7-D35D7FA33450}" srcOrd="0" destOrd="0" presId="urn:microsoft.com/office/officeart/2005/8/layout/vList3"/>
    <dgm:cxn modelId="{EC889913-314B-4D3C-9273-1115487E905F}" type="presParOf" srcId="{D872D8E9-B07F-4158-AF18-9DF8B100B815}" destId="{AE65BC10-3E65-417E-8D81-84D8FCAE537B}" srcOrd="1" destOrd="0" presId="urn:microsoft.com/office/officeart/2005/8/layout/vList3"/>
    <dgm:cxn modelId="{982EB975-66F5-496E-B19C-FC7CE9CF91A4}" type="presParOf" srcId="{1873FEC5-2E7B-4874-8F27-BEAC8FFF0242}" destId="{516A71E1-643D-47F9-A139-0D9F3CF7819A}" srcOrd="7" destOrd="0" presId="urn:microsoft.com/office/officeart/2005/8/layout/vList3"/>
    <dgm:cxn modelId="{A2E83357-3F29-4D44-8197-4E8BED7D60A0}" type="presParOf" srcId="{1873FEC5-2E7B-4874-8F27-BEAC8FFF0242}" destId="{90371A23-B2E1-485F-AA36-B938118370C3}" srcOrd="8" destOrd="0" presId="urn:microsoft.com/office/officeart/2005/8/layout/vList3"/>
    <dgm:cxn modelId="{BE093370-9935-4C75-83DE-21F72F6B41D4}" type="presParOf" srcId="{90371A23-B2E1-485F-AA36-B938118370C3}" destId="{E0CC32D8-1D44-4624-A63A-02E6344C0D12}" srcOrd="0" destOrd="0" presId="urn:microsoft.com/office/officeart/2005/8/layout/vList3"/>
    <dgm:cxn modelId="{BB50C66F-C7C9-4AEB-B423-A17C0B1146AD}" type="presParOf" srcId="{90371A23-B2E1-485F-AA36-B938118370C3}" destId="{B58C942C-19BE-48E1-A53D-15B2AF3C959D}" srcOrd="1" destOrd="0" presId="urn:microsoft.com/office/officeart/2005/8/layout/vList3"/>
    <dgm:cxn modelId="{64DBC9B4-5E4C-47F4-86A4-430C99130F88}" type="presParOf" srcId="{1873FEC5-2E7B-4874-8F27-BEAC8FFF0242}" destId="{561D8062-363F-4714-8C1A-57B3743EFC26}" srcOrd="9" destOrd="0" presId="urn:microsoft.com/office/officeart/2005/8/layout/vList3"/>
    <dgm:cxn modelId="{DF8B2A13-1242-469F-B6A2-59B65C9AC0B9}" type="presParOf" srcId="{1873FEC5-2E7B-4874-8F27-BEAC8FFF0242}" destId="{4ED8F8E4-A24E-4013-B8A1-50D88CE03AB0}" srcOrd="10" destOrd="0" presId="urn:microsoft.com/office/officeart/2005/8/layout/vList3"/>
    <dgm:cxn modelId="{3DBF2D6B-280A-4B01-8BA3-9AAAA5AEB57B}" type="presParOf" srcId="{4ED8F8E4-A24E-4013-B8A1-50D88CE03AB0}" destId="{A33C6A9B-6BE1-470B-83F6-2181508E9B10}" srcOrd="0" destOrd="0" presId="urn:microsoft.com/office/officeart/2005/8/layout/vList3"/>
    <dgm:cxn modelId="{438F6D55-773C-4ECF-9B2F-D3B5A3F23530}" type="presParOf" srcId="{4ED8F8E4-A24E-4013-B8A1-50D88CE03AB0}" destId="{D7CE008F-EBA1-4372-AF50-E4B607B4E9A3}" srcOrd="1" destOrd="0" presId="urn:microsoft.com/office/officeart/2005/8/layout/vList3"/>
    <dgm:cxn modelId="{9AFF04AD-A0A8-44B8-A156-81B573BFAC40}" type="presParOf" srcId="{1873FEC5-2E7B-4874-8F27-BEAC8FFF0242}" destId="{37EA9DAF-A8F5-4260-B0CB-CED6163059AE}" srcOrd="11" destOrd="0" presId="urn:microsoft.com/office/officeart/2005/8/layout/vList3"/>
    <dgm:cxn modelId="{920BC1D3-C61A-443E-9D94-66C017224D35}" type="presParOf" srcId="{1873FEC5-2E7B-4874-8F27-BEAC8FFF0242}" destId="{85B326A4-B5E2-4056-B6B4-A54E153475E5}" srcOrd="12" destOrd="0" presId="urn:microsoft.com/office/officeart/2005/8/layout/vList3"/>
    <dgm:cxn modelId="{7BB40D8D-B241-406C-8327-37EFE104D202}" type="presParOf" srcId="{85B326A4-B5E2-4056-B6B4-A54E153475E5}" destId="{CC5F1CC6-3A3B-45E2-AF84-8B0FB41FC64D}" srcOrd="0" destOrd="0" presId="urn:microsoft.com/office/officeart/2005/8/layout/vList3"/>
    <dgm:cxn modelId="{65FC9775-F16F-4CBE-9937-DF5C8F120BF1}" type="presParOf" srcId="{85B326A4-B5E2-4056-B6B4-A54E153475E5}" destId="{F44F9DE9-BB41-4D36-A224-2F8E32FBFB36}" srcOrd="1" destOrd="0" presId="urn:microsoft.com/office/officeart/2005/8/layout/vList3"/>
    <dgm:cxn modelId="{241BD456-24E6-4940-8844-CDD9482CEC9D}" type="presParOf" srcId="{1873FEC5-2E7B-4874-8F27-BEAC8FFF0242}" destId="{FF25CF7A-86BA-4D38-974A-574F39FCE798}" srcOrd="13" destOrd="0" presId="urn:microsoft.com/office/officeart/2005/8/layout/vList3"/>
    <dgm:cxn modelId="{BB5B7DFA-2C7F-49FF-982A-6686735AEA7E}" type="presParOf" srcId="{1873FEC5-2E7B-4874-8F27-BEAC8FFF0242}" destId="{ED0EEF41-DCD1-437C-A8E7-CFB9F4F993B7}" srcOrd="14" destOrd="0" presId="urn:microsoft.com/office/officeart/2005/8/layout/vList3"/>
    <dgm:cxn modelId="{D19E136E-B8BF-4ED4-A05F-573E6488BA51}" type="presParOf" srcId="{ED0EEF41-DCD1-437C-A8E7-CFB9F4F993B7}" destId="{443AE253-49C1-489D-836A-7995B1B4E895}" srcOrd="0" destOrd="0" presId="urn:microsoft.com/office/officeart/2005/8/layout/vList3"/>
    <dgm:cxn modelId="{F7E3A467-418D-4C0E-AFDC-B22191A0283F}" type="presParOf" srcId="{ED0EEF41-DCD1-437C-A8E7-CFB9F4F993B7}" destId="{9A47CD43-A56B-4FF1-8DE1-599BF4AC068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623B0D-A7D5-4189-A9E6-7DBCDD85B205}">
      <dsp:nvSpPr>
        <dsp:cNvPr id="0" name=""/>
        <dsp:cNvSpPr/>
      </dsp:nvSpPr>
      <dsp:spPr>
        <a:xfrm rot="10800000">
          <a:off x="700369" y="1765"/>
          <a:ext cx="2419635" cy="363650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0360" tIns="57150" rIns="10668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Aldine ISD</a:t>
          </a:r>
        </a:p>
      </dsp:txBody>
      <dsp:txXfrm rot="10800000">
        <a:off x="791281" y="1765"/>
        <a:ext cx="2328723" cy="363650"/>
      </dsp:txXfrm>
    </dsp:sp>
    <dsp:sp modelId="{81BBBCE3-E08E-4A2B-87D4-4AFBA2102953}">
      <dsp:nvSpPr>
        <dsp:cNvPr id="0" name=""/>
        <dsp:cNvSpPr/>
      </dsp:nvSpPr>
      <dsp:spPr>
        <a:xfrm>
          <a:off x="518544" y="1765"/>
          <a:ext cx="363650" cy="36365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D20F161-D93D-48EC-BB51-70BC3DAF0DEF}">
      <dsp:nvSpPr>
        <dsp:cNvPr id="0" name=""/>
        <dsp:cNvSpPr/>
      </dsp:nvSpPr>
      <dsp:spPr>
        <a:xfrm rot="10800000">
          <a:off x="700369" y="473968"/>
          <a:ext cx="2419635" cy="363650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0360" tIns="57150" rIns="10668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Alief ISD</a:t>
          </a:r>
        </a:p>
      </dsp:txBody>
      <dsp:txXfrm rot="10800000">
        <a:off x="791281" y="473968"/>
        <a:ext cx="2328723" cy="363650"/>
      </dsp:txXfrm>
    </dsp:sp>
    <dsp:sp modelId="{AFC69910-8632-4768-BB4F-44B01479F470}">
      <dsp:nvSpPr>
        <dsp:cNvPr id="0" name=""/>
        <dsp:cNvSpPr/>
      </dsp:nvSpPr>
      <dsp:spPr>
        <a:xfrm>
          <a:off x="518544" y="473968"/>
          <a:ext cx="363650" cy="36365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587A133-6679-42F8-9198-946CD199275C}">
      <dsp:nvSpPr>
        <dsp:cNvPr id="0" name=""/>
        <dsp:cNvSpPr/>
      </dsp:nvSpPr>
      <dsp:spPr>
        <a:xfrm rot="10800000">
          <a:off x="700369" y="946171"/>
          <a:ext cx="2419635" cy="363650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0360" tIns="57150" rIns="10668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Alvin ISD</a:t>
          </a:r>
        </a:p>
      </dsp:txBody>
      <dsp:txXfrm rot="10800000">
        <a:off x="791281" y="946171"/>
        <a:ext cx="2328723" cy="363650"/>
      </dsp:txXfrm>
    </dsp:sp>
    <dsp:sp modelId="{676D210A-A6C2-42F8-A309-DA877A5310F8}">
      <dsp:nvSpPr>
        <dsp:cNvPr id="0" name=""/>
        <dsp:cNvSpPr/>
      </dsp:nvSpPr>
      <dsp:spPr>
        <a:xfrm>
          <a:off x="518544" y="946171"/>
          <a:ext cx="363650" cy="36365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609A8D4-D13C-46D4-BF66-29D15554074C}">
      <dsp:nvSpPr>
        <dsp:cNvPr id="0" name=""/>
        <dsp:cNvSpPr/>
      </dsp:nvSpPr>
      <dsp:spPr>
        <a:xfrm rot="10800000">
          <a:off x="700369" y="1418374"/>
          <a:ext cx="2419635" cy="363650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0360" tIns="57150" rIns="10668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Coldspring-Oakhurst CSD</a:t>
          </a:r>
        </a:p>
      </dsp:txBody>
      <dsp:txXfrm rot="10800000">
        <a:off x="791281" y="1418374"/>
        <a:ext cx="2328723" cy="363650"/>
      </dsp:txXfrm>
    </dsp:sp>
    <dsp:sp modelId="{C056E281-83B7-413C-B8EE-079702F4B278}">
      <dsp:nvSpPr>
        <dsp:cNvPr id="0" name=""/>
        <dsp:cNvSpPr/>
      </dsp:nvSpPr>
      <dsp:spPr>
        <a:xfrm>
          <a:off x="518544" y="1418374"/>
          <a:ext cx="363650" cy="36365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F5BF926-F706-4DD7-8992-6AF48830C76B}">
      <dsp:nvSpPr>
        <dsp:cNvPr id="0" name=""/>
        <dsp:cNvSpPr/>
      </dsp:nvSpPr>
      <dsp:spPr>
        <a:xfrm rot="10800000">
          <a:off x="700369" y="1890577"/>
          <a:ext cx="2419635" cy="363650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0360" tIns="57150" rIns="10668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Cy Fair ISD</a:t>
          </a:r>
        </a:p>
      </dsp:txBody>
      <dsp:txXfrm rot="10800000">
        <a:off x="791281" y="1890577"/>
        <a:ext cx="2328723" cy="363650"/>
      </dsp:txXfrm>
    </dsp:sp>
    <dsp:sp modelId="{E42491E6-21BA-4697-A320-671F55630670}">
      <dsp:nvSpPr>
        <dsp:cNvPr id="0" name=""/>
        <dsp:cNvSpPr/>
      </dsp:nvSpPr>
      <dsp:spPr>
        <a:xfrm>
          <a:off x="518544" y="1890577"/>
          <a:ext cx="363650" cy="36365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F10D04F-2EC8-4BB0-9DB8-49A684D64B3F}">
      <dsp:nvSpPr>
        <dsp:cNvPr id="0" name=""/>
        <dsp:cNvSpPr/>
      </dsp:nvSpPr>
      <dsp:spPr>
        <a:xfrm rot="10800000">
          <a:off x="700369" y="2362780"/>
          <a:ext cx="2419635" cy="363650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0360" tIns="57150" rIns="10668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Dallas ISD</a:t>
          </a:r>
        </a:p>
      </dsp:txBody>
      <dsp:txXfrm rot="10800000">
        <a:off x="791281" y="2362780"/>
        <a:ext cx="2328723" cy="363650"/>
      </dsp:txXfrm>
    </dsp:sp>
    <dsp:sp modelId="{9806C5A3-414C-46DE-992D-0C748C37CA4C}">
      <dsp:nvSpPr>
        <dsp:cNvPr id="0" name=""/>
        <dsp:cNvSpPr/>
      </dsp:nvSpPr>
      <dsp:spPr>
        <a:xfrm>
          <a:off x="518544" y="2362780"/>
          <a:ext cx="363650" cy="36365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5E95B4D-78FB-441E-9235-BE1C90CD4737}">
      <dsp:nvSpPr>
        <dsp:cNvPr id="0" name=""/>
        <dsp:cNvSpPr/>
      </dsp:nvSpPr>
      <dsp:spPr>
        <a:xfrm rot="10800000">
          <a:off x="700369" y="2834984"/>
          <a:ext cx="2419635" cy="363650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0360" tIns="57150" rIns="10668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Deer Park ISD</a:t>
          </a:r>
        </a:p>
      </dsp:txBody>
      <dsp:txXfrm rot="10800000">
        <a:off x="791281" y="2834984"/>
        <a:ext cx="2328723" cy="363650"/>
      </dsp:txXfrm>
    </dsp:sp>
    <dsp:sp modelId="{44DFBF6C-2513-43AE-AB33-8337B1049604}">
      <dsp:nvSpPr>
        <dsp:cNvPr id="0" name=""/>
        <dsp:cNvSpPr/>
      </dsp:nvSpPr>
      <dsp:spPr>
        <a:xfrm>
          <a:off x="518544" y="2834984"/>
          <a:ext cx="363650" cy="36365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CB3463-4691-4B97-B707-05C7D91A0E3E}">
      <dsp:nvSpPr>
        <dsp:cNvPr id="0" name=""/>
        <dsp:cNvSpPr/>
      </dsp:nvSpPr>
      <dsp:spPr>
        <a:xfrm rot="10800000">
          <a:off x="702054" y="203"/>
          <a:ext cx="2425969" cy="364005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516" tIns="45720" rIns="85344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Energized for Excellence Charter</a:t>
          </a:r>
        </a:p>
      </dsp:txBody>
      <dsp:txXfrm rot="10800000">
        <a:off x="793055" y="203"/>
        <a:ext cx="2334968" cy="364005"/>
      </dsp:txXfrm>
    </dsp:sp>
    <dsp:sp modelId="{F0707A5B-8398-458E-9BB5-1DBC0977EC97}">
      <dsp:nvSpPr>
        <dsp:cNvPr id="0" name=""/>
        <dsp:cNvSpPr/>
      </dsp:nvSpPr>
      <dsp:spPr>
        <a:xfrm>
          <a:off x="520051" y="203"/>
          <a:ext cx="364005" cy="364005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A24BE1-F7FE-4501-839B-3C8919909E7A}">
      <dsp:nvSpPr>
        <dsp:cNvPr id="0" name=""/>
        <dsp:cNvSpPr/>
      </dsp:nvSpPr>
      <dsp:spPr>
        <a:xfrm rot="10800000">
          <a:off x="702054" y="472868"/>
          <a:ext cx="2425969" cy="364005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516" tIns="57150" rIns="10668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Fort Bend ISD</a:t>
          </a:r>
        </a:p>
      </dsp:txBody>
      <dsp:txXfrm rot="10800000">
        <a:off x="793055" y="472868"/>
        <a:ext cx="2334968" cy="364005"/>
      </dsp:txXfrm>
    </dsp:sp>
    <dsp:sp modelId="{FCEC7D1D-974D-4B67-880A-3B63BBD4FD49}">
      <dsp:nvSpPr>
        <dsp:cNvPr id="0" name=""/>
        <dsp:cNvSpPr/>
      </dsp:nvSpPr>
      <dsp:spPr>
        <a:xfrm>
          <a:off x="520051" y="472868"/>
          <a:ext cx="364005" cy="364005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5EFAA5-28F3-40ED-B930-204C948AC74D}">
      <dsp:nvSpPr>
        <dsp:cNvPr id="0" name=""/>
        <dsp:cNvSpPr/>
      </dsp:nvSpPr>
      <dsp:spPr>
        <a:xfrm rot="10800000">
          <a:off x="702054" y="945532"/>
          <a:ext cx="2425969" cy="364005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516" tIns="57150" rIns="10668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Good Reason Houston</a:t>
          </a:r>
        </a:p>
      </dsp:txBody>
      <dsp:txXfrm rot="10800000">
        <a:off x="793055" y="945532"/>
        <a:ext cx="2334968" cy="364005"/>
      </dsp:txXfrm>
    </dsp:sp>
    <dsp:sp modelId="{921E2AF8-C97C-4E3B-990A-8DA0529CE9FE}">
      <dsp:nvSpPr>
        <dsp:cNvPr id="0" name=""/>
        <dsp:cNvSpPr/>
      </dsp:nvSpPr>
      <dsp:spPr>
        <a:xfrm>
          <a:off x="520051" y="945532"/>
          <a:ext cx="364005" cy="364005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7FAB29-0053-4AB1-883E-D9C612E1FB5B}">
      <dsp:nvSpPr>
        <dsp:cNvPr id="0" name=""/>
        <dsp:cNvSpPr/>
      </dsp:nvSpPr>
      <dsp:spPr>
        <a:xfrm rot="10800000">
          <a:off x="702054" y="1418197"/>
          <a:ext cx="2425969" cy="364005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516" tIns="57150" rIns="10668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Goose Creek ISD</a:t>
          </a:r>
        </a:p>
      </dsp:txBody>
      <dsp:txXfrm rot="10800000">
        <a:off x="793055" y="1418197"/>
        <a:ext cx="2334968" cy="364005"/>
      </dsp:txXfrm>
    </dsp:sp>
    <dsp:sp modelId="{A8F032A6-2271-42D0-8228-ED472B27D562}">
      <dsp:nvSpPr>
        <dsp:cNvPr id="0" name=""/>
        <dsp:cNvSpPr/>
      </dsp:nvSpPr>
      <dsp:spPr>
        <a:xfrm>
          <a:off x="520051" y="1418197"/>
          <a:ext cx="364005" cy="364005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5C5D9E-4322-4FEC-A4AD-03813346E465}">
      <dsp:nvSpPr>
        <dsp:cNvPr id="0" name=""/>
        <dsp:cNvSpPr/>
      </dsp:nvSpPr>
      <dsp:spPr>
        <a:xfrm rot="10800000">
          <a:off x="702054" y="1890861"/>
          <a:ext cx="2425969" cy="364005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516" tIns="57150" rIns="10668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HCC</a:t>
          </a:r>
        </a:p>
      </dsp:txBody>
      <dsp:txXfrm rot="10800000">
        <a:off x="793055" y="1890861"/>
        <a:ext cx="2334968" cy="364005"/>
      </dsp:txXfrm>
    </dsp:sp>
    <dsp:sp modelId="{DD1C06D2-1CFE-49CD-96AF-8996E5DA5122}">
      <dsp:nvSpPr>
        <dsp:cNvPr id="0" name=""/>
        <dsp:cNvSpPr/>
      </dsp:nvSpPr>
      <dsp:spPr>
        <a:xfrm>
          <a:off x="520051" y="1890861"/>
          <a:ext cx="364005" cy="364005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DEC10C-DDAF-47EB-80E3-9500AAC327EE}">
      <dsp:nvSpPr>
        <dsp:cNvPr id="0" name=""/>
        <dsp:cNvSpPr/>
      </dsp:nvSpPr>
      <dsp:spPr>
        <a:xfrm rot="10800000">
          <a:off x="702054" y="2363525"/>
          <a:ext cx="2425969" cy="364005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516" tIns="57150" rIns="10668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HCDE</a:t>
          </a:r>
        </a:p>
      </dsp:txBody>
      <dsp:txXfrm rot="10800000">
        <a:off x="793055" y="2363525"/>
        <a:ext cx="2334968" cy="364005"/>
      </dsp:txXfrm>
    </dsp:sp>
    <dsp:sp modelId="{7BC7D904-437D-44E0-8E71-DA9EF1CFA8C0}">
      <dsp:nvSpPr>
        <dsp:cNvPr id="0" name=""/>
        <dsp:cNvSpPr/>
      </dsp:nvSpPr>
      <dsp:spPr>
        <a:xfrm>
          <a:off x="520051" y="2363525"/>
          <a:ext cx="364005" cy="364005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AA8C05-3DBF-45C7-9B78-E8A6F66668B0}">
      <dsp:nvSpPr>
        <dsp:cNvPr id="0" name=""/>
        <dsp:cNvSpPr/>
      </dsp:nvSpPr>
      <dsp:spPr>
        <a:xfrm rot="10800000">
          <a:off x="702054" y="2836190"/>
          <a:ext cx="2425969" cy="364005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516" tIns="57150" rIns="10668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Houston ISD</a:t>
          </a:r>
        </a:p>
      </dsp:txBody>
      <dsp:txXfrm rot="10800000">
        <a:off x="793055" y="2836190"/>
        <a:ext cx="2334968" cy="364005"/>
      </dsp:txXfrm>
    </dsp:sp>
    <dsp:sp modelId="{F318A3E2-FF85-4720-AB67-57FC6CC7C0EE}">
      <dsp:nvSpPr>
        <dsp:cNvPr id="0" name=""/>
        <dsp:cNvSpPr/>
      </dsp:nvSpPr>
      <dsp:spPr>
        <a:xfrm>
          <a:off x="520051" y="2836190"/>
          <a:ext cx="364005" cy="364005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472EBD-3E41-4B3F-BDD9-E87A9C45D2F1}">
      <dsp:nvSpPr>
        <dsp:cNvPr id="0" name=""/>
        <dsp:cNvSpPr/>
      </dsp:nvSpPr>
      <dsp:spPr>
        <a:xfrm rot="10800000">
          <a:off x="717934" y="292"/>
          <a:ext cx="2535530" cy="317141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851" tIns="45720" rIns="85344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Houston Montessori Public Charter</a:t>
          </a:r>
        </a:p>
      </dsp:txBody>
      <dsp:txXfrm rot="10800000">
        <a:off x="797219" y="292"/>
        <a:ext cx="2456245" cy="317141"/>
      </dsp:txXfrm>
    </dsp:sp>
    <dsp:sp modelId="{94B96214-6AEC-4E7B-8DAB-BF3565342792}">
      <dsp:nvSpPr>
        <dsp:cNvPr id="0" name=""/>
        <dsp:cNvSpPr/>
      </dsp:nvSpPr>
      <dsp:spPr>
        <a:xfrm>
          <a:off x="559363" y="292"/>
          <a:ext cx="317141" cy="317141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AFFE9B-AF18-4362-B995-8FDAF730A18B}">
      <dsp:nvSpPr>
        <dsp:cNvPr id="0" name=""/>
        <dsp:cNvSpPr/>
      </dsp:nvSpPr>
      <dsp:spPr>
        <a:xfrm rot="10800000">
          <a:off x="717934" y="412102"/>
          <a:ext cx="2535530" cy="317141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851" tIns="57150" rIns="10668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Humble ISD</a:t>
          </a:r>
        </a:p>
      </dsp:txBody>
      <dsp:txXfrm rot="10800000">
        <a:off x="797219" y="412102"/>
        <a:ext cx="2456245" cy="317141"/>
      </dsp:txXfrm>
    </dsp:sp>
    <dsp:sp modelId="{F3D29961-088A-432E-8EEE-5F2B03557673}">
      <dsp:nvSpPr>
        <dsp:cNvPr id="0" name=""/>
        <dsp:cNvSpPr/>
      </dsp:nvSpPr>
      <dsp:spPr>
        <a:xfrm>
          <a:off x="559363" y="412102"/>
          <a:ext cx="317141" cy="317141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DD28CA-DBB2-4643-ACCD-30281E46D727}">
      <dsp:nvSpPr>
        <dsp:cNvPr id="0" name=""/>
        <dsp:cNvSpPr/>
      </dsp:nvSpPr>
      <dsp:spPr>
        <a:xfrm rot="10800000">
          <a:off x="717934" y="823913"/>
          <a:ext cx="2535530" cy="317141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851" tIns="45720" rIns="85344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International Leadership of Texas Charter</a:t>
          </a:r>
        </a:p>
      </dsp:txBody>
      <dsp:txXfrm rot="10800000">
        <a:off x="797219" y="823913"/>
        <a:ext cx="2456245" cy="317141"/>
      </dsp:txXfrm>
    </dsp:sp>
    <dsp:sp modelId="{ED9A8CD6-BF5B-4E84-88F1-2C6291D3BEAD}">
      <dsp:nvSpPr>
        <dsp:cNvPr id="0" name=""/>
        <dsp:cNvSpPr/>
      </dsp:nvSpPr>
      <dsp:spPr>
        <a:xfrm>
          <a:off x="559363" y="823913"/>
          <a:ext cx="317141" cy="317141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65BC10-3E65-417E-8D81-84D8FCAE537B}">
      <dsp:nvSpPr>
        <dsp:cNvPr id="0" name=""/>
        <dsp:cNvSpPr/>
      </dsp:nvSpPr>
      <dsp:spPr>
        <a:xfrm rot="10800000">
          <a:off x="717934" y="1235723"/>
          <a:ext cx="2535530" cy="317141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851" tIns="57150" rIns="10668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KIPP</a:t>
          </a:r>
        </a:p>
      </dsp:txBody>
      <dsp:txXfrm rot="10800000">
        <a:off x="797219" y="1235723"/>
        <a:ext cx="2456245" cy="317141"/>
      </dsp:txXfrm>
    </dsp:sp>
    <dsp:sp modelId="{EC618170-0112-43A5-90A7-D35D7FA33450}">
      <dsp:nvSpPr>
        <dsp:cNvPr id="0" name=""/>
        <dsp:cNvSpPr/>
      </dsp:nvSpPr>
      <dsp:spPr>
        <a:xfrm>
          <a:off x="559363" y="1235723"/>
          <a:ext cx="317141" cy="317141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8C942C-19BE-48E1-A53D-15B2AF3C959D}">
      <dsp:nvSpPr>
        <dsp:cNvPr id="0" name=""/>
        <dsp:cNvSpPr/>
      </dsp:nvSpPr>
      <dsp:spPr>
        <a:xfrm rot="10800000">
          <a:off x="717934" y="1647534"/>
          <a:ext cx="2535530" cy="317141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851" tIns="57150" rIns="10668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Pearland ISD</a:t>
          </a:r>
        </a:p>
      </dsp:txBody>
      <dsp:txXfrm rot="10800000">
        <a:off x="797219" y="1647534"/>
        <a:ext cx="2456245" cy="317141"/>
      </dsp:txXfrm>
    </dsp:sp>
    <dsp:sp modelId="{E0CC32D8-1D44-4624-A63A-02E6344C0D12}">
      <dsp:nvSpPr>
        <dsp:cNvPr id="0" name=""/>
        <dsp:cNvSpPr/>
      </dsp:nvSpPr>
      <dsp:spPr>
        <a:xfrm>
          <a:off x="559363" y="1647534"/>
          <a:ext cx="317141" cy="317141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CE008F-EBA1-4372-AF50-E4B607B4E9A3}">
      <dsp:nvSpPr>
        <dsp:cNvPr id="0" name=""/>
        <dsp:cNvSpPr/>
      </dsp:nvSpPr>
      <dsp:spPr>
        <a:xfrm rot="10800000">
          <a:off x="717934" y="2059345"/>
          <a:ext cx="2535530" cy="317141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851" tIns="57150" rIns="10668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Spring ISD</a:t>
          </a:r>
        </a:p>
      </dsp:txBody>
      <dsp:txXfrm rot="10800000">
        <a:off x="797219" y="2059345"/>
        <a:ext cx="2456245" cy="317141"/>
      </dsp:txXfrm>
    </dsp:sp>
    <dsp:sp modelId="{A33C6A9B-6BE1-470B-83F6-2181508E9B10}">
      <dsp:nvSpPr>
        <dsp:cNvPr id="0" name=""/>
        <dsp:cNvSpPr/>
      </dsp:nvSpPr>
      <dsp:spPr>
        <a:xfrm>
          <a:off x="559363" y="2059345"/>
          <a:ext cx="317141" cy="317141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4F9DE9-BB41-4D36-A224-2F8E32FBFB36}">
      <dsp:nvSpPr>
        <dsp:cNvPr id="0" name=""/>
        <dsp:cNvSpPr/>
      </dsp:nvSpPr>
      <dsp:spPr>
        <a:xfrm rot="10800000">
          <a:off x="717934" y="2471155"/>
          <a:ext cx="2535530" cy="317141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851" tIns="57150" rIns="10668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Stafford MSD</a:t>
          </a:r>
        </a:p>
      </dsp:txBody>
      <dsp:txXfrm rot="10800000">
        <a:off x="797219" y="2471155"/>
        <a:ext cx="2456245" cy="317141"/>
      </dsp:txXfrm>
    </dsp:sp>
    <dsp:sp modelId="{CC5F1CC6-3A3B-45E2-AF84-8B0FB41FC64D}">
      <dsp:nvSpPr>
        <dsp:cNvPr id="0" name=""/>
        <dsp:cNvSpPr/>
      </dsp:nvSpPr>
      <dsp:spPr>
        <a:xfrm>
          <a:off x="559363" y="2471155"/>
          <a:ext cx="317141" cy="317141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47CD43-A56B-4FF1-8DE1-599BF4AC0689}">
      <dsp:nvSpPr>
        <dsp:cNvPr id="0" name=""/>
        <dsp:cNvSpPr/>
      </dsp:nvSpPr>
      <dsp:spPr>
        <a:xfrm rot="10800000">
          <a:off x="717934" y="2882966"/>
          <a:ext cx="2535530" cy="317141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851" tIns="57150" rIns="10668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Two Dimentions Charter</a:t>
          </a:r>
        </a:p>
      </dsp:txBody>
      <dsp:txXfrm rot="10800000">
        <a:off x="797219" y="2882966"/>
        <a:ext cx="2456245" cy="317141"/>
      </dsp:txXfrm>
    </dsp:sp>
    <dsp:sp modelId="{443AE253-49C1-489D-836A-7995B1B4E895}">
      <dsp:nvSpPr>
        <dsp:cNvPr id="0" name=""/>
        <dsp:cNvSpPr/>
      </dsp:nvSpPr>
      <dsp:spPr>
        <a:xfrm>
          <a:off x="559363" y="2882966"/>
          <a:ext cx="317141" cy="317141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47F21B-5E40-4147-A2C7-AAD6C9F9535F}" type="datetimeFigureOut">
              <a:rPr lang="en-US" smtClean="0"/>
              <a:t>1/13/2021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3D0594-A793-418F-BE92-1A7DF55E7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349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D0594-A793-418F-BE92-1A7DF55E763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4943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D0594-A793-418F-BE92-1A7DF55E763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2707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D0594-A793-418F-BE92-1A7DF55E763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0242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D0594-A793-418F-BE92-1A7DF55E763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8908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D0594-A793-418F-BE92-1A7DF55E763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6487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D0594-A793-418F-BE92-1A7DF55E763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7466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D0594-A793-418F-BE92-1A7DF55E763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5924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D0594-A793-418F-BE92-1A7DF55E763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2647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D0594-A793-418F-BE92-1A7DF55E763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0101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D0594-A793-418F-BE92-1A7DF55E763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332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D0594-A793-418F-BE92-1A7DF55E763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419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66DD6-D7FC-B84C-9536-8272D8FD05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94E65D-5550-A143-BF25-053A2C29A6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14AF5A-B038-CB43-A352-4BF8E8890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D4DA6-E3D3-FF4A-B61F-7DACE57A16E1}" type="datetimeFigureOut">
              <a:rPr lang="en-US" smtClean="0"/>
              <a:t>1/13/2021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719C3B-E2AD-514A-8B63-350349BD1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A8DAE5-E070-244D-BF82-8628BF82D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53D5D-8778-694D-B825-249B82860E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283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793C0-FCDD-CB42-9A94-4AB538C43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D4E794-087E-2148-A542-E187838090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CEF3DA-1C9B-EA41-8561-E54486113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D4DA6-E3D3-FF4A-B61F-7DACE57A16E1}" type="datetimeFigureOut">
              <a:rPr lang="en-US" smtClean="0"/>
              <a:t>1/13/2021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5A24F1-AA0E-0947-BC14-BF8094689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935730-4D26-DE40-A2DB-E19EEC771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53D5D-8778-694D-B825-249B82860E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219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1C2C1C7-8C99-9F49-B9A5-87D5D04D72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F2F59D-1930-E642-8F77-4FDDBA4828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4A148B-7A12-0044-8265-AD9ED80BB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D4DA6-E3D3-FF4A-B61F-7DACE57A16E1}" type="datetimeFigureOut">
              <a:rPr lang="en-US" smtClean="0"/>
              <a:t>1/13/2021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3C223F-FA73-BA4E-9CB0-37B3199F8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A7C5D6-6A49-F94C-970F-7267480F3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53D5D-8778-694D-B825-249B82860E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222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0E037CF-34DC-7E4F-8639-27E7F095514C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86137" y="1775930"/>
            <a:ext cx="10515600" cy="435133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334961E-8BFD-7041-9263-0174C9068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4191" y="385004"/>
            <a:ext cx="10515600" cy="9468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3049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68A61-4949-1C45-9396-565B4E16A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B474E1-4F84-4A42-AC20-2730D6F450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ED7B1-4847-D743-95C1-ACD56D0D2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D4DA6-E3D3-FF4A-B61F-7DACE57A16E1}" type="datetimeFigureOut">
              <a:rPr lang="en-US" smtClean="0"/>
              <a:t>1/13/2021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B4297D-303C-414F-9476-7CED41022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0AED80-BF74-D64E-8ED4-AE837CD74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53D5D-8778-694D-B825-249B82860E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76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4E43F-AB08-4743-9B09-CE797734B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FC7E07-DA4A-494C-890E-4079DCDB8B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0702D7-EC9C-7E46-9E1F-B40A4FC17F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35954F-7606-C743-B2CD-D3BAC8FBF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D4DA6-E3D3-FF4A-B61F-7DACE57A16E1}" type="datetimeFigureOut">
              <a:rPr lang="en-US" smtClean="0"/>
              <a:t>1/13/2021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ED4D54-96C7-6D4E-A3FF-FFDAB9DC8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82B472-3FFE-B443-B86A-DA849FA73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53D5D-8778-694D-B825-249B82860E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955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F611C-73B1-7348-8BD5-7005220D7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FB114B-DBB6-9D44-974A-85D0FD971D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3A2D9C-AFD3-BD4E-8B2B-598945914F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6D1807-37EC-7644-8F31-8F0197E469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BD608E-EC11-8F46-BF71-083A663893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825E92B-CF81-954E-B2E9-9A4C2AB3A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D4DA6-E3D3-FF4A-B61F-7DACE57A16E1}" type="datetimeFigureOut">
              <a:rPr lang="en-US" smtClean="0"/>
              <a:t>1/13/2021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9D2836-1D3E-C444-A03B-D38C76816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B1D2794-3DD2-FE45-9CD4-DBB84C40E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53D5D-8778-694D-B825-249B82860E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329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EC080-A753-AE4D-A17E-A2E4945FD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C29655-4F58-9346-9A4A-0893CBF3C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D4DA6-E3D3-FF4A-B61F-7DACE57A16E1}" type="datetimeFigureOut">
              <a:rPr lang="en-US" smtClean="0"/>
              <a:t>1/13/2021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929D45-2BB1-0A43-B00F-2D298BCBE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6F6B57-A7E1-E548-91D7-57DDE6124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53D5D-8778-694D-B825-249B82860E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566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6CFF85-EA0A-7B4E-AB7F-40A6C7D1B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D4DA6-E3D3-FF4A-B61F-7DACE57A16E1}" type="datetimeFigureOut">
              <a:rPr lang="en-US" smtClean="0"/>
              <a:t>1/13/2021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372252-0E39-384A-9362-BA6633CC3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BBFA5B-00B0-2C44-9494-E8EA88B2C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53D5D-8778-694D-B825-249B82860E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314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0456F-82FB-8F4E-B4DD-A3B1B4D95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BECF55-BAED-8944-B701-751B9545A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777244-37AD-5549-A71B-A28994FF3F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82A4B4-5D6E-8745-AED4-8BAECBCFE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D4DA6-E3D3-FF4A-B61F-7DACE57A16E1}" type="datetimeFigureOut">
              <a:rPr lang="en-US" smtClean="0"/>
              <a:t>1/13/2021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6C1493-94FA-B942-9ABC-927609788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B8E4DF-7E1A-A94B-902C-A83A752F2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53D5D-8778-694D-B825-249B82860E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7125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80CC7-14BA-1149-8168-D1071E90B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021A39-F5EE-D942-BFF8-3A3F0843E0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0D39E8-C637-6F46-A39D-D8CB525A8A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0398FD-7104-9040-B428-2494C89C0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D4DA6-E3D3-FF4A-B61F-7DACE57A16E1}" type="datetimeFigureOut">
              <a:rPr lang="en-US" smtClean="0"/>
              <a:t>1/13/2021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D2086C-359E-7341-81B0-11751DCF2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75141F-01E0-DE47-AAAD-23DA41E66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53D5D-8778-694D-B825-249B82860E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353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4A7883-CAE3-2141-B112-9090AC18D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5004"/>
            <a:ext cx="10515600" cy="9468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FF6721-73FD-EB4A-ADE1-AE2A526D33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75930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6F632A-A338-E54E-942E-4E5EC55CA1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087999"/>
            <a:ext cx="41810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SEE THE IMPACT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1DB31E-0EB3-4045-9D1F-AC13226383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D53D5D-8778-694D-B825-249B82860E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196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377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rgbClr val="213E67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diagramColors" Target="../diagrams/colors2.xml"/><Relationship Id="rId18" Type="http://schemas.openxmlformats.org/officeDocument/2006/relationships/diagramColors" Target="../diagrams/colors3.xml"/><Relationship Id="rId3" Type="http://schemas.openxmlformats.org/officeDocument/2006/relationships/image" Target="../media/image9.jpg"/><Relationship Id="rId7" Type="http://schemas.openxmlformats.org/officeDocument/2006/relationships/diagramQuickStyle" Target="../diagrams/quickStyle1.xml"/><Relationship Id="rId12" Type="http://schemas.openxmlformats.org/officeDocument/2006/relationships/diagramQuickStyle" Target="../diagrams/quickStyle2.xml"/><Relationship Id="rId17" Type="http://schemas.openxmlformats.org/officeDocument/2006/relationships/diagramQuickStyle" Target="../diagrams/quickStyle3.xml"/><Relationship Id="rId2" Type="http://schemas.openxmlformats.org/officeDocument/2006/relationships/notesSlide" Target="../notesSlides/notesSlide8.xml"/><Relationship Id="rId16" Type="http://schemas.openxmlformats.org/officeDocument/2006/relationships/diagramLayout" Target="../diagrams/layout3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11" Type="http://schemas.openxmlformats.org/officeDocument/2006/relationships/diagramLayout" Target="../diagrams/layout2.xml"/><Relationship Id="rId5" Type="http://schemas.openxmlformats.org/officeDocument/2006/relationships/diagramData" Target="../diagrams/data1.xml"/><Relationship Id="rId15" Type="http://schemas.openxmlformats.org/officeDocument/2006/relationships/diagramData" Target="../diagrams/data3.xml"/><Relationship Id="rId10" Type="http://schemas.openxmlformats.org/officeDocument/2006/relationships/diagramData" Target="../diagrams/data2.xml"/><Relationship Id="rId19" Type="http://schemas.microsoft.com/office/2007/relationships/diagramDrawing" Target="../diagrams/drawing3.xml"/><Relationship Id="rId4" Type="http://schemas.openxmlformats.org/officeDocument/2006/relationships/image" Target="../media/image4.emf"/><Relationship Id="rId9" Type="http://schemas.microsoft.com/office/2007/relationships/diagramDrawing" Target="../diagrams/drawing1.xml"/><Relationship Id="rId14" Type="http://schemas.microsoft.com/office/2007/relationships/diagramDrawing" Target="../diagrams/drawing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6054B9-54F1-8A49-81B3-73ECBB0405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b="1564"/>
          <a:stretch/>
        </p:blipFill>
        <p:spPr>
          <a:xfrm>
            <a:off x="0" y="1"/>
            <a:ext cx="12192000" cy="68580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51E3AA5-39D6-BD41-9921-AFF9D71FA7C0}"/>
              </a:ext>
            </a:extLst>
          </p:cNvPr>
          <p:cNvSpPr txBox="1"/>
          <p:nvPr/>
        </p:nvSpPr>
        <p:spPr>
          <a:xfrm>
            <a:off x="486138" y="3680750"/>
            <a:ext cx="9943323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213E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Educator Certification &amp; Advancement  - ECA</a:t>
            </a:r>
          </a:p>
          <a:p>
            <a:r>
              <a:rPr lang="en-US" sz="2400" dirty="0">
                <a:solidFill>
                  <a:srgbClr val="213E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Board Presentation</a:t>
            </a:r>
          </a:p>
          <a:p>
            <a:r>
              <a:rPr lang="en-US" dirty="0">
                <a:solidFill>
                  <a:srgbClr val="213E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January 20, 2021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19BF890-7CF2-9F49-B4BF-932D9864860F}"/>
              </a:ext>
            </a:extLst>
          </p:cNvPr>
          <p:cNvSpPr txBox="1"/>
          <p:nvPr/>
        </p:nvSpPr>
        <p:spPr>
          <a:xfrm>
            <a:off x="486139" y="6074108"/>
            <a:ext cx="4043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213E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 THE IMPACT</a:t>
            </a:r>
            <a:endParaRPr lang="en-US" sz="2800" dirty="0">
              <a:solidFill>
                <a:srgbClr val="213E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F79FC-BF7C-F745-864D-93A1B58ACE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0467" y="5975931"/>
            <a:ext cx="1985395" cy="541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7174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AB5FA1-FFC1-4445-A6A2-5B8AE5E411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b="1563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17BA52-C597-3A4A-9589-96F6343DCA11}"/>
              </a:ext>
            </a:extLst>
          </p:cNvPr>
          <p:cNvSpPr txBox="1"/>
          <p:nvPr/>
        </p:nvSpPr>
        <p:spPr>
          <a:xfrm>
            <a:off x="486137" y="1613074"/>
            <a:ext cx="1132004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Highlights</a:t>
            </a:r>
            <a:endParaRPr lang="en-US" sz="20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Established a partnership with the Energized for Excellence/STEM, a charter network serving Houston ISD students, by becoming their teacher certification provider of choice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Held 27 recruitment information sessions to recruit qualifying applicants for all three programs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Grew 290% (from projected 11 to 32)  in the number of teacher candidates who became teacher interns during 2020-2021 academic year </a:t>
            </a: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B652ED-CBD7-9840-9AC8-0F54849A890C}"/>
              </a:ext>
            </a:extLst>
          </p:cNvPr>
          <p:cNvSpPr txBox="1"/>
          <p:nvPr/>
        </p:nvSpPr>
        <p:spPr>
          <a:xfrm>
            <a:off x="4028661" y="559527"/>
            <a:ext cx="79111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rgbClr val="213E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Educator Certification &amp; Advancement </a:t>
            </a:r>
            <a:endParaRPr lang="en-US" sz="2000" dirty="0">
              <a:solidFill>
                <a:srgbClr val="213E67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0367E1D-6CC6-A54A-9BC5-CDC2B8F09E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0470" y="5980822"/>
            <a:ext cx="1985391" cy="541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498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8F9073-C5B9-7849-9C0D-267823544E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1875"/>
          <a:stretch/>
        </p:blipFill>
        <p:spPr>
          <a:xfrm>
            <a:off x="0" y="-1"/>
            <a:ext cx="12192000" cy="12627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D735C2-F1FC-184C-A479-FB729CC562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0470" y="5980822"/>
            <a:ext cx="1985391" cy="5418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83BD409-04CF-7244-962C-F2833A4B2B1D}"/>
              </a:ext>
            </a:extLst>
          </p:cNvPr>
          <p:cNvSpPr txBox="1"/>
          <p:nvPr/>
        </p:nvSpPr>
        <p:spPr>
          <a:xfrm>
            <a:off x="4041913" y="559527"/>
            <a:ext cx="78978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rgbClr val="213E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Educator Certification &amp; Advancement </a:t>
            </a:r>
            <a:endParaRPr lang="en-US" sz="2000" dirty="0">
              <a:solidFill>
                <a:srgbClr val="213E67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287A82-299C-2C4E-9011-9CAE2047E736}"/>
              </a:ext>
            </a:extLst>
          </p:cNvPr>
          <p:cNvSpPr txBox="1"/>
          <p:nvPr/>
        </p:nvSpPr>
        <p:spPr>
          <a:xfrm>
            <a:off x="252208" y="1328427"/>
            <a:ext cx="6327886" cy="4702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432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Trends</a:t>
            </a:r>
            <a:endParaRPr lang="en-US" sz="2000" dirty="0">
              <a:solidFill>
                <a:srgbClr val="4322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32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Increased demand for Bilingual and Special Education teachers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32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Teacher Certification Re-Design – new assessment formats and test frameworks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32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 to performance-based assessments – edTPA assessment pilot and the Science of Teaching Reading exam </a:t>
            </a:r>
            <a:endParaRPr lang="en-US" sz="2000" dirty="0">
              <a:solidFill>
                <a:srgbClr val="4322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A03855-0262-426D-9B9C-DB616A71B2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8841" y="2390251"/>
            <a:ext cx="4927020" cy="3272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0546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39D292-6F99-654F-A110-CFFAFB385D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B7D91E-0F71-C04B-B50D-6ABC24AA0EB5}"/>
              </a:ext>
            </a:extLst>
          </p:cNvPr>
          <p:cNvSpPr txBox="1"/>
          <p:nvPr/>
        </p:nvSpPr>
        <p:spPr>
          <a:xfrm>
            <a:off x="416470" y="3411521"/>
            <a:ext cx="1121972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  <a:endParaRPr lang="en-US" sz="36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F3DB0A-462A-3540-9B59-F3B99C20B2CC}"/>
              </a:ext>
            </a:extLst>
          </p:cNvPr>
          <p:cNvSpPr txBox="1"/>
          <p:nvPr/>
        </p:nvSpPr>
        <p:spPr>
          <a:xfrm>
            <a:off x="3856383" y="559527"/>
            <a:ext cx="80834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rgbClr val="213E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Educator Certification &amp; Advancement </a:t>
            </a:r>
            <a:endParaRPr lang="en-US" sz="2000" dirty="0">
              <a:solidFill>
                <a:srgbClr val="213E67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4A8443-1533-2341-8471-4E68F862AEB5}"/>
              </a:ext>
            </a:extLst>
          </p:cNvPr>
          <p:cNvSpPr txBox="1"/>
          <p:nvPr/>
        </p:nvSpPr>
        <p:spPr>
          <a:xfrm>
            <a:off x="416470" y="1442217"/>
            <a:ext cx="70605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 THE IMPACT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A29F02F-382E-DE47-978E-E168F2F6FA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0470" y="5980822"/>
            <a:ext cx="1985391" cy="541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0517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5DF379B9-7DFF-4F4D-8AB4-E59CE2C8B3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1740"/>
          <a:stretch/>
        </p:blipFill>
        <p:spPr>
          <a:xfrm>
            <a:off x="0" y="0"/>
            <a:ext cx="12192000" cy="12722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CBF404-62D9-4B42-86B1-32148B6B288D}"/>
              </a:ext>
            </a:extLst>
          </p:cNvPr>
          <p:cNvSpPr txBox="1"/>
          <p:nvPr/>
        </p:nvSpPr>
        <p:spPr>
          <a:xfrm>
            <a:off x="410982" y="1271637"/>
            <a:ext cx="710846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432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We Are</a:t>
            </a:r>
            <a:endParaRPr lang="en-US" sz="22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dirty="0">
                <a:solidFill>
                  <a:srgbClr val="432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Lidia G. Zatopek, Director</a:t>
            </a:r>
          </a:p>
          <a:p>
            <a:endParaRPr lang="en-US" sz="2100" dirty="0">
              <a:solidFill>
                <a:srgbClr val="4322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dirty="0">
                <a:solidFill>
                  <a:srgbClr val="432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Shelley McKinley, Leadership Development Officer Superintendent Program</a:t>
            </a:r>
          </a:p>
          <a:p>
            <a:endParaRPr lang="en-US" sz="2100" dirty="0">
              <a:solidFill>
                <a:srgbClr val="4322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dirty="0">
                <a:solidFill>
                  <a:srgbClr val="432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Chaney Ledet, Curriculum and Compliance Officer Principal Program</a:t>
            </a:r>
          </a:p>
          <a:p>
            <a:endParaRPr lang="en-US" sz="2100" dirty="0">
              <a:solidFill>
                <a:srgbClr val="4322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dirty="0">
                <a:solidFill>
                  <a:srgbClr val="432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Jonett E. Miniel, Educator Certification Manager </a:t>
            </a:r>
          </a:p>
          <a:p>
            <a:r>
              <a:rPr lang="en-US" sz="2100" dirty="0">
                <a:solidFill>
                  <a:srgbClr val="432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Teacher Program</a:t>
            </a:r>
          </a:p>
          <a:p>
            <a:endParaRPr lang="en-US" sz="2100" dirty="0">
              <a:solidFill>
                <a:srgbClr val="4322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dirty="0">
                <a:solidFill>
                  <a:srgbClr val="432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Amy Thompson, Secretary</a:t>
            </a:r>
          </a:p>
          <a:p>
            <a:endParaRPr lang="en-US" sz="2100" dirty="0">
              <a:solidFill>
                <a:srgbClr val="4322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dirty="0">
                <a:solidFill>
                  <a:srgbClr val="432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Lesley Gomez, Financial Assistant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F46219E-C9DE-924C-A1BF-D205B9D64EC5}"/>
              </a:ext>
            </a:extLst>
          </p:cNvPr>
          <p:cNvSpPr txBox="1"/>
          <p:nvPr/>
        </p:nvSpPr>
        <p:spPr>
          <a:xfrm>
            <a:off x="3776871" y="559527"/>
            <a:ext cx="8162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rgbClr val="213E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Educator Certification &amp; Advancement </a:t>
            </a:r>
            <a:endParaRPr lang="en-US" sz="2000" dirty="0">
              <a:solidFill>
                <a:srgbClr val="213E67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CC915A8-F0D2-664A-B087-C486C748D5FB}"/>
              </a:ext>
            </a:extLst>
          </p:cNvPr>
          <p:cNvSpPr/>
          <p:nvPr/>
        </p:nvSpPr>
        <p:spPr>
          <a:xfrm>
            <a:off x="7692889" y="1272210"/>
            <a:ext cx="4499113" cy="5585790"/>
          </a:xfrm>
          <a:prstGeom prst="rect">
            <a:avLst/>
          </a:prstGeom>
          <a:solidFill>
            <a:srgbClr val="4322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B131715-AC47-A540-95CC-D57A6C081B0A}"/>
              </a:ext>
            </a:extLst>
          </p:cNvPr>
          <p:cNvSpPr txBox="1"/>
          <p:nvPr/>
        </p:nvSpPr>
        <p:spPr>
          <a:xfrm>
            <a:off x="7837713" y="1613074"/>
            <a:ext cx="4180850" cy="8032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 Us:</a:t>
            </a:r>
          </a:p>
          <a:p>
            <a:r>
              <a:rPr lang="en-US" sz="2800" dirty="0">
                <a:solidFill>
                  <a:schemeClr val="bg1"/>
                </a:solidFill>
              </a:rPr>
              <a:t>ECA is a state-approved and accredited educator preparation program that prepares the next generation of teachers and school and district leaders by offering a non-traditional, alternative route to state certification. 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b="1" dirty="0">
              <a:solidFill>
                <a:srgbClr val="DF4F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b="1" dirty="0">
              <a:solidFill>
                <a:srgbClr val="DF4F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b="1" dirty="0">
              <a:solidFill>
                <a:srgbClr val="DF4F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b="1" dirty="0">
              <a:solidFill>
                <a:srgbClr val="DF4F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b="1" dirty="0">
              <a:solidFill>
                <a:srgbClr val="DF4F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b="1" dirty="0">
              <a:solidFill>
                <a:srgbClr val="DF4F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b="1" dirty="0">
              <a:solidFill>
                <a:srgbClr val="DF4F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b="1" dirty="0">
              <a:solidFill>
                <a:srgbClr val="DF4F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b="1" dirty="0">
              <a:solidFill>
                <a:srgbClr val="DF4F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b="1" dirty="0">
              <a:solidFill>
                <a:srgbClr val="DF4F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D41C4B5-3076-DC48-9D6C-6E45A21110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33172" y="6163166"/>
            <a:ext cx="1985391" cy="541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2189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5DF379B9-7DFF-4F4D-8AB4-E59CE2C8B3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1740"/>
          <a:stretch/>
        </p:blipFill>
        <p:spPr>
          <a:xfrm>
            <a:off x="0" y="0"/>
            <a:ext cx="12192000" cy="12722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CBF404-62D9-4B42-86B1-32148B6B288D}"/>
              </a:ext>
            </a:extLst>
          </p:cNvPr>
          <p:cNvSpPr txBox="1"/>
          <p:nvPr/>
        </p:nvSpPr>
        <p:spPr>
          <a:xfrm>
            <a:off x="410982" y="1271637"/>
            <a:ext cx="7108468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432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We Do</a:t>
            </a:r>
          </a:p>
          <a:p>
            <a:endParaRPr lang="en-US" sz="3200" b="1" dirty="0">
              <a:solidFill>
                <a:srgbClr val="4322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43224D"/>
                </a:solidFill>
              </a:rPr>
              <a:t>We exist to partner with independent school districts and accredited private schools and public charter schools to provide a talent pool of state-certified district leaders, school leaders, and teachers  so that the school children of  Harris County and Texas receive an exemplary education.</a:t>
            </a:r>
          </a:p>
          <a:p>
            <a:endParaRPr lang="en-US" sz="3200" b="1" dirty="0">
              <a:solidFill>
                <a:srgbClr val="4322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2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F46219E-C9DE-924C-A1BF-D205B9D64EC5}"/>
              </a:ext>
            </a:extLst>
          </p:cNvPr>
          <p:cNvSpPr txBox="1"/>
          <p:nvPr/>
        </p:nvSpPr>
        <p:spPr>
          <a:xfrm>
            <a:off x="3776871" y="559527"/>
            <a:ext cx="8162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rgbClr val="213E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Educator Certification &amp; Advancement </a:t>
            </a:r>
            <a:endParaRPr lang="en-US" sz="2000" dirty="0">
              <a:solidFill>
                <a:srgbClr val="213E67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CC915A8-F0D2-664A-B087-C486C748D5FB}"/>
              </a:ext>
            </a:extLst>
          </p:cNvPr>
          <p:cNvSpPr/>
          <p:nvPr/>
        </p:nvSpPr>
        <p:spPr>
          <a:xfrm>
            <a:off x="7692889" y="1272210"/>
            <a:ext cx="4499113" cy="558579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B131715-AC47-A540-95CC-D57A6C081B0A}"/>
              </a:ext>
            </a:extLst>
          </p:cNvPr>
          <p:cNvSpPr txBox="1"/>
          <p:nvPr/>
        </p:nvSpPr>
        <p:spPr>
          <a:xfrm>
            <a:off x="7837713" y="1613074"/>
            <a:ext cx="418085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solidFill>
                <a:srgbClr val="DF4F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b="1" dirty="0">
              <a:solidFill>
                <a:srgbClr val="DF4F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b="1" dirty="0">
              <a:solidFill>
                <a:srgbClr val="DF4F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b="1" dirty="0">
              <a:solidFill>
                <a:srgbClr val="DF4F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b="1" dirty="0">
              <a:solidFill>
                <a:srgbClr val="DF4F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b="1" dirty="0">
              <a:solidFill>
                <a:srgbClr val="DF4F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b="1" dirty="0">
              <a:solidFill>
                <a:srgbClr val="DF4F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b="1" dirty="0">
              <a:solidFill>
                <a:srgbClr val="DF4F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b="1" dirty="0">
              <a:solidFill>
                <a:srgbClr val="DF4F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b="1" dirty="0">
              <a:solidFill>
                <a:srgbClr val="DF4F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D41C4B5-3076-DC48-9D6C-6E45A21110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33172" y="6163166"/>
            <a:ext cx="1985391" cy="541884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2A822EA6-3524-4CDC-9746-C62B5BE88E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6497" y="2076900"/>
            <a:ext cx="3133350" cy="290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0946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65301A3-3208-ED4A-9CAC-39C5F0FC53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b="1563"/>
          <a:stretch/>
        </p:blipFill>
        <p:spPr>
          <a:xfrm>
            <a:off x="0" y="-60961"/>
            <a:ext cx="12192000" cy="68580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212322-258E-C840-B545-2B288DD1E1A6}"/>
              </a:ext>
            </a:extLst>
          </p:cNvPr>
          <p:cNvSpPr txBox="1"/>
          <p:nvPr/>
        </p:nvSpPr>
        <p:spPr>
          <a:xfrm>
            <a:off x="320676" y="1277626"/>
            <a:ext cx="6391313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DF4F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Services Provided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ECA offers a complete suite of accelerated preparation programs, including: 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Eleven initial teaching certificates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Core Subjects EC-6                           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Core Subjects EC-6/English as a Second Language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Core Subjects EC-6/Bilingual Spanish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Special Education EC-12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ELAR 4-8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Math 4-8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Science 4-8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ELAR 7-12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Math 7-12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Science 7-12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Life Science 7-12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072F42-350D-0442-B0FD-BF897A9BE3AC}"/>
              </a:ext>
            </a:extLst>
          </p:cNvPr>
          <p:cNvSpPr txBox="1"/>
          <p:nvPr/>
        </p:nvSpPr>
        <p:spPr>
          <a:xfrm>
            <a:off x="4333461" y="559527"/>
            <a:ext cx="76063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rgbClr val="213E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Educator Certification &amp; Advancement </a:t>
            </a:r>
            <a:endParaRPr lang="en-US" sz="2000" dirty="0">
              <a:solidFill>
                <a:srgbClr val="213E67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6866C9D-8840-B144-BB66-348E7B9B3A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4401" y="6097851"/>
            <a:ext cx="1985391" cy="5418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2931FE-D2A1-445E-9E52-8CF9806CE5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1989" y="2299776"/>
            <a:ext cx="5227803" cy="3505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2184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65301A3-3208-ED4A-9CAC-39C5F0FC53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b="1563"/>
          <a:stretch/>
        </p:blipFill>
        <p:spPr>
          <a:xfrm>
            <a:off x="0" y="-60961"/>
            <a:ext cx="12192000" cy="68580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212322-258E-C840-B545-2B288DD1E1A6}"/>
              </a:ext>
            </a:extLst>
          </p:cNvPr>
          <p:cNvSpPr txBox="1"/>
          <p:nvPr/>
        </p:nvSpPr>
        <p:spPr>
          <a:xfrm>
            <a:off x="320676" y="1277626"/>
            <a:ext cx="639131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DF4F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Services Provided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Two all-levels professional certificates: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Principal as Instructional Leader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Superintendent 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072F42-350D-0442-B0FD-BF897A9BE3AC}"/>
              </a:ext>
            </a:extLst>
          </p:cNvPr>
          <p:cNvSpPr txBox="1"/>
          <p:nvPr/>
        </p:nvSpPr>
        <p:spPr>
          <a:xfrm>
            <a:off x="4333461" y="559527"/>
            <a:ext cx="76063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rgbClr val="213E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Educator Certification &amp; Advancement </a:t>
            </a:r>
            <a:endParaRPr lang="en-US" sz="2000" dirty="0">
              <a:solidFill>
                <a:srgbClr val="213E67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6866C9D-8840-B144-BB66-348E7B9B3A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4401" y="6097851"/>
            <a:ext cx="1985391" cy="5418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C7EAB3B-776F-4ACF-8F03-44ED5B1078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5075" y="1764790"/>
            <a:ext cx="6177954" cy="412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8968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8F9073-C5B9-7849-9C0D-267823544E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1875"/>
          <a:stretch/>
        </p:blipFill>
        <p:spPr>
          <a:xfrm>
            <a:off x="0" y="-1"/>
            <a:ext cx="12192000" cy="12627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BB3746-8E9A-A64F-BF23-04A8FFF2EC44}"/>
              </a:ext>
            </a:extLst>
          </p:cNvPr>
          <p:cNvSpPr txBox="1"/>
          <p:nvPr/>
        </p:nvSpPr>
        <p:spPr>
          <a:xfrm>
            <a:off x="486138" y="6074108"/>
            <a:ext cx="70605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 THE IMPACT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D735C2-F1FC-184C-A479-FB729CC562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0470" y="5980822"/>
            <a:ext cx="1985391" cy="5418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83BD409-04CF-7244-962C-F2833A4B2B1D}"/>
              </a:ext>
            </a:extLst>
          </p:cNvPr>
          <p:cNvSpPr txBox="1"/>
          <p:nvPr/>
        </p:nvSpPr>
        <p:spPr>
          <a:xfrm>
            <a:off x="4306957" y="559527"/>
            <a:ext cx="76328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rgbClr val="213E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Educator Certification &amp; Advancement </a:t>
            </a:r>
            <a:endParaRPr lang="en-US" sz="2000" dirty="0">
              <a:solidFill>
                <a:srgbClr val="213E67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287A82-299C-2C4E-9011-9CAE2047E736}"/>
              </a:ext>
            </a:extLst>
          </p:cNvPr>
          <p:cNvSpPr txBox="1"/>
          <p:nvPr/>
        </p:nvSpPr>
        <p:spPr>
          <a:xfrm>
            <a:off x="252207" y="1382286"/>
            <a:ext cx="1121972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432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Highlights</a:t>
            </a:r>
            <a:r>
              <a:rPr lang="en-US" dirty="0">
                <a:solidFill>
                  <a:srgbClr val="432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</a:t>
            </a:r>
            <a:r>
              <a:rPr lang="en-US" sz="2400" b="1" dirty="0">
                <a:solidFill>
                  <a:srgbClr val="432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</a:t>
            </a:r>
            <a:r>
              <a:rPr lang="en-US" sz="2400" b="1" dirty="0">
                <a:solidFill>
                  <a:srgbClr val="E1A3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 Rates</a:t>
            </a:r>
          </a:p>
          <a:p>
            <a:endParaRPr lang="en-US" sz="2400" b="1" dirty="0">
              <a:solidFill>
                <a:srgbClr val="4322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b="1" dirty="0">
              <a:solidFill>
                <a:srgbClr val="4322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rgbClr val="E1A3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Enrollment</a:t>
            </a:r>
          </a:p>
          <a:p>
            <a:endParaRPr lang="en-US" sz="2400" b="1" dirty="0">
              <a:solidFill>
                <a:srgbClr val="4322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432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Teacher Program – 50</a:t>
            </a:r>
          </a:p>
          <a:p>
            <a:r>
              <a:rPr lang="en-US" sz="2400" dirty="0">
                <a:solidFill>
                  <a:srgbClr val="432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Principal Program – 30</a:t>
            </a:r>
          </a:p>
          <a:p>
            <a:r>
              <a:rPr lang="en-US" sz="2400" dirty="0">
                <a:solidFill>
                  <a:srgbClr val="432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Superintendent Program- 18</a:t>
            </a:r>
          </a:p>
          <a:p>
            <a:endParaRPr lang="en-US" sz="2000" dirty="0">
              <a:solidFill>
                <a:srgbClr val="4322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8B50692A-0B4D-4BA3-8A99-98076064D12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48692158"/>
              </p:ext>
            </p:extLst>
          </p:nvPr>
        </p:nvGraphicFramePr>
        <p:xfrm>
          <a:off x="4752144" y="2039080"/>
          <a:ext cx="7187649" cy="45946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3928346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8F9073-C5B9-7849-9C0D-267823544E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1875"/>
          <a:stretch/>
        </p:blipFill>
        <p:spPr>
          <a:xfrm>
            <a:off x="0" y="-1"/>
            <a:ext cx="12192000" cy="12627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BB3746-8E9A-A64F-BF23-04A8FFF2EC44}"/>
              </a:ext>
            </a:extLst>
          </p:cNvPr>
          <p:cNvSpPr txBox="1"/>
          <p:nvPr/>
        </p:nvSpPr>
        <p:spPr>
          <a:xfrm>
            <a:off x="486138" y="6074108"/>
            <a:ext cx="70605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 THE IMPACT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D735C2-F1FC-184C-A479-FB729CC562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0470" y="5980822"/>
            <a:ext cx="1985391" cy="5418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83BD409-04CF-7244-962C-F2833A4B2B1D}"/>
              </a:ext>
            </a:extLst>
          </p:cNvPr>
          <p:cNvSpPr txBox="1"/>
          <p:nvPr/>
        </p:nvSpPr>
        <p:spPr>
          <a:xfrm>
            <a:off x="4306957" y="559527"/>
            <a:ext cx="76328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rgbClr val="213E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Educator Certification &amp; Advancement </a:t>
            </a:r>
            <a:endParaRPr lang="en-US" sz="2000" dirty="0">
              <a:solidFill>
                <a:srgbClr val="213E67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287A82-299C-2C4E-9011-9CAE2047E736}"/>
              </a:ext>
            </a:extLst>
          </p:cNvPr>
          <p:cNvSpPr txBox="1"/>
          <p:nvPr/>
        </p:nvSpPr>
        <p:spPr>
          <a:xfrm>
            <a:off x="486139" y="1613074"/>
            <a:ext cx="4791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432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Highlights</a:t>
            </a:r>
            <a:endParaRPr lang="en-US" dirty="0">
              <a:solidFill>
                <a:srgbClr val="4322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solidFill>
                <a:srgbClr val="4322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rgbClr val="E1A3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Client Support &amp; Satisfaction</a:t>
            </a:r>
          </a:p>
          <a:p>
            <a:endParaRPr lang="en-US" sz="2400" dirty="0">
              <a:solidFill>
                <a:srgbClr val="4322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432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quality of our direct support services through field supervision, coaching, and coursework is evident in the client satisfaction results.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5B54C48-72D8-4DB8-9A40-A5A48194209E}"/>
              </a:ext>
            </a:extLst>
          </p:cNvPr>
          <p:cNvGrpSpPr/>
          <p:nvPr/>
        </p:nvGrpSpPr>
        <p:grpSpPr>
          <a:xfrm>
            <a:off x="5277139" y="1348418"/>
            <a:ext cx="6210443" cy="5253226"/>
            <a:chOff x="4441472" y="1348418"/>
            <a:chExt cx="6210443" cy="525322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FD27E036-E02D-4843-9497-B08D2E11534A}"/>
                </a:ext>
              </a:extLst>
            </p:cNvPr>
            <p:cNvSpPr/>
            <p:nvPr/>
          </p:nvSpPr>
          <p:spPr>
            <a:xfrm>
              <a:off x="6406813" y="3284005"/>
              <a:ext cx="2238487" cy="1250803"/>
            </a:xfrm>
            <a:custGeom>
              <a:avLst/>
              <a:gdLst>
                <a:gd name="connsiteX0" fmla="*/ 0 w 2238487"/>
                <a:gd name="connsiteY0" fmla="*/ 579723 h 1159445"/>
                <a:gd name="connsiteX1" fmla="*/ 1119244 w 2238487"/>
                <a:gd name="connsiteY1" fmla="*/ 0 h 1159445"/>
                <a:gd name="connsiteX2" fmla="*/ 2238488 w 2238487"/>
                <a:gd name="connsiteY2" fmla="*/ 579723 h 1159445"/>
                <a:gd name="connsiteX3" fmla="*/ 1119244 w 2238487"/>
                <a:gd name="connsiteY3" fmla="*/ 1159446 h 1159445"/>
                <a:gd name="connsiteX4" fmla="*/ 0 w 2238487"/>
                <a:gd name="connsiteY4" fmla="*/ 579723 h 1159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38487" h="1159445">
                  <a:moveTo>
                    <a:pt x="0" y="579723"/>
                  </a:moveTo>
                  <a:cubicBezTo>
                    <a:pt x="0" y="259551"/>
                    <a:pt x="501103" y="0"/>
                    <a:pt x="1119244" y="0"/>
                  </a:cubicBezTo>
                  <a:cubicBezTo>
                    <a:pt x="1737385" y="0"/>
                    <a:pt x="2238488" y="259551"/>
                    <a:pt x="2238488" y="579723"/>
                  </a:cubicBezTo>
                  <a:cubicBezTo>
                    <a:pt x="2238488" y="899895"/>
                    <a:pt x="1737385" y="1159446"/>
                    <a:pt x="1119244" y="1159446"/>
                  </a:cubicBezTo>
                  <a:cubicBezTo>
                    <a:pt x="501103" y="1159446"/>
                    <a:pt x="0" y="899895"/>
                    <a:pt x="0" y="579723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45599" tIns="187577" rIns="345599" bIns="187577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b="1" kern="1200" dirty="0">
                  <a:solidFill>
                    <a:sysClr val="windowText" lastClr="000000"/>
                  </a:solidFill>
                </a:rPr>
                <a:t>98.8%</a:t>
              </a:r>
            </a:p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b="1" kern="1200" dirty="0">
                  <a:solidFill>
                    <a:sysClr val="windowText" lastClr="000000"/>
                  </a:solidFill>
                </a:rPr>
                <a:t>Client Satisfaction</a:t>
              </a:r>
            </a:p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b="1" kern="1200" dirty="0">
                  <a:solidFill>
                    <a:sysClr val="windowText" lastClr="000000"/>
                  </a:solidFill>
                </a:rPr>
                <a:t>328 Surveys</a:t>
              </a: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A9BF7CC3-516A-4F4C-8839-0EFCBCC87A5C}"/>
                </a:ext>
              </a:extLst>
            </p:cNvPr>
            <p:cNvSpPr/>
            <p:nvPr/>
          </p:nvSpPr>
          <p:spPr>
            <a:xfrm rot="16200000">
              <a:off x="7349875" y="2837914"/>
              <a:ext cx="352363" cy="469898"/>
            </a:xfrm>
            <a:custGeom>
              <a:avLst/>
              <a:gdLst>
                <a:gd name="connsiteX0" fmla="*/ 0 w 352363"/>
                <a:gd name="connsiteY0" fmla="*/ 93980 h 469898"/>
                <a:gd name="connsiteX1" fmla="*/ 176182 w 352363"/>
                <a:gd name="connsiteY1" fmla="*/ 93980 h 469898"/>
                <a:gd name="connsiteX2" fmla="*/ 176182 w 352363"/>
                <a:gd name="connsiteY2" fmla="*/ 0 h 469898"/>
                <a:gd name="connsiteX3" fmla="*/ 352363 w 352363"/>
                <a:gd name="connsiteY3" fmla="*/ 234949 h 469898"/>
                <a:gd name="connsiteX4" fmla="*/ 176182 w 352363"/>
                <a:gd name="connsiteY4" fmla="*/ 469898 h 469898"/>
                <a:gd name="connsiteX5" fmla="*/ 176182 w 352363"/>
                <a:gd name="connsiteY5" fmla="*/ 375918 h 469898"/>
                <a:gd name="connsiteX6" fmla="*/ 0 w 352363"/>
                <a:gd name="connsiteY6" fmla="*/ 375918 h 469898"/>
                <a:gd name="connsiteX7" fmla="*/ 0 w 352363"/>
                <a:gd name="connsiteY7" fmla="*/ 93980 h 469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2363" h="469898">
                  <a:moveTo>
                    <a:pt x="0" y="93980"/>
                  </a:moveTo>
                  <a:lnTo>
                    <a:pt x="176182" y="93980"/>
                  </a:lnTo>
                  <a:lnTo>
                    <a:pt x="176182" y="0"/>
                  </a:lnTo>
                  <a:lnTo>
                    <a:pt x="352363" y="234949"/>
                  </a:lnTo>
                  <a:lnTo>
                    <a:pt x="176182" y="469898"/>
                  </a:lnTo>
                  <a:lnTo>
                    <a:pt x="176182" y="375918"/>
                  </a:lnTo>
                  <a:lnTo>
                    <a:pt x="0" y="375918"/>
                  </a:lnTo>
                  <a:lnTo>
                    <a:pt x="0" y="93980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-1" tIns="93981" rIns="105710" bIns="93979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000" kern="1200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6538A5D-F3B7-4763-9BA2-740782E4BE76}"/>
                </a:ext>
              </a:extLst>
            </p:cNvPr>
            <p:cNvSpPr/>
            <p:nvPr/>
          </p:nvSpPr>
          <p:spPr>
            <a:xfrm>
              <a:off x="6295069" y="1348418"/>
              <a:ext cx="2461975" cy="1382052"/>
            </a:xfrm>
            <a:custGeom>
              <a:avLst/>
              <a:gdLst>
                <a:gd name="connsiteX0" fmla="*/ 0 w 2461975"/>
                <a:gd name="connsiteY0" fmla="*/ 691026 h 1382052"/>
                <a:gd name="connsiteX1" fmla="*/ 1230988 w 2461975"/>
                <a:gd name="connsiteY1" fmla="*/ 0 h 1382052"/>
                <a:gd name="connsiteX2" fmla="*/ 2461976 w 2461975"/>
                <a:gd name="connsiteY2" fmla="*/ 691026 h 1382052"/>
                <a:gd name="connsiteX3" fmla="*/ 1230988 w 2461975"/>
                <a:gd name="connsiteY3" fmla="*/ 1382052 h 1382052"/>
                <a:gd name="connsiteX4" fmla="*/ 0 w 2461975"/>
                <a:gd name="connsiteY4" fmla="*/ 691026 h 1382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61975" h="1382052">
                  <a:moveTo>
                    <a:pt x="0" y="691026"/>
                  </a:moveTo>
                  <a:cubicBezTo>
                    <a:pt x="0" y="309383"/>
                    <a:pt x="551132" y="0"/>
                    <a:pt x="1230988" y="0"/>
                  </a:cubicBezTo>
                  <a:cubicBezTo>
                    <a:pt x="1910844" y="0"/>
                    <a:pt x="2461976" y="309383"/>
                    <a:pt x="2461976" y="691026"/>
                  </a:cubicBezTo>
                  <a:cubicBezTo>
                    <a:pt x="2461976" y="1072669"/>
                    <a:pt x="1910844" y="1382052"/>
                    <a:pt x="1230988" y="1382052"/>
                  </a:cubicBezTo>
                  <a:cubicBezTo>
                    <a:pt x="551132" y="1382052"/>
                    <a:pt x="0" y="1072669"/>
                    <a:pt x="0" y="691026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78328" tIns="220177" rIns="378328" bIns="220177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b="1" kern="1200" dirty="0">
                  <a:solidFill>
                    <a:sysClr val="windowText" lastClr="000000"/>
                  </a:solidFill>
                </a:rPr>
                <a:t>801 </a:t>
              </a:r>
              <a:r>
                <a:rPr lang="en-US" b="1" kern="1200" dirty="0" err="1">
                  <a:solidFill>
                    <a:sysClr val="windowText" lastClr="000000"/>
                  </a:solidFill>
                </a:rPr>
                <a:t>hrs</a:t>
              </a:r>
              <a:r>
                <a:rPr lang="en-US" b="1" kern="1200" dirty="0">
                  <a:solidFill>
                    <a:sysClr val="windowText" lastClr="000000"/>
                  </a:solidFill>
                </a:rPr>
                <a:t> of Teacher Program Coursework</a:t>
              </a: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A3D2666-1862-442B-BBCA-DC6043F7BD5B}"/>
                </a:ext>
              </a:extLst>
            </p:cNvPr>
            <p:cNvSpPr/>
            <p:nvPr/>
          </p:nvSpPr>
          <p:spPr>
            <a:xfrm rot="21600000">
              <a:off x="8364853" y="3740081"/>
              <a:ext cx="198182" cy="469899"/>
            </a:xfrm>
            <a:custGeom>
              <a:avLst/>
              <a:gdLst>
                <a:gd name="connsiteX0" fmla="*/ 0 w 198182"/>
                <a:gd name="connsiteY0" fmla="*/ 93980 h 469898"/>
                <a:gd name="connsiteX1" fmla="*/ 99091 w 198182"/>
                <a:gd name="connsiteY1" fmla="*/ 93980 h 469898"/>
                <a:gd name="connsiteX2" fmla="*/ 99091 w 198182"/>
                <a:gd name="connsiteY2" fmla="*/ 0 h 469898"/>
                <a:gd name="connsiteX3" fmla="*/ 198182 w 198182"/>
                <a:gd name="connsiteY3" fmla="*/ 234949 h 469898"/>
                <a:gd name="connsiteX4" fmla="*/ 99091 w 198182"/>
                <a:gd name="connsiteY4" fmla="*/ 469898 h 469898"/>
                <a:gd name="connsiteX5" fmla="*/ 99091 w 198182"/>
                <a:gd name="connsiteY5" fmla="*/ 375918 h 469898"/>
                <a:gd name="connsiteX6" fmla="*/ 0 w 198182"/>
                <a:gd name="connsiteY6" fmla="*/ 375918 h 469898"/>
                <a:gd name="connsiteX7" fmla="*/ 0 w 198182"/>
                <a:gd name="connsiteY7" fmla="*/ 93980 h 469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8182" h="469898">
                  <a:moveTo>
                    <a:pt x="198181" y="375918"/>
                  </a:moveTo>
                  <a:lnTo>
                    <a:pt x="99091" y="375918"/>
                  </a:lnTo>
                  <a:lnTo>
                    <a:pt x="99091" y="469898"/>
                  </a:lnTo>
                  <a:lnTo>
                    <a:pt x="1" y="234949"/>
                  </a:lnTo>
                  <a:lnTo>
                    <a:pt x="99091" y="0"/>
                  </a:lnTo>
                  <a:lnTo>
                    <a:pt x="99091" y="93980"/>
                  </a:lnTo>
                  <a:lnTo>
                    <a:pt x="198181" y="93980"/>
                  </a:lnTo>
                  <a:lnTo>
                    <a:pt x="198181" y="375918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2252848"/>
                <a:satOff val="-5806"/>
                <a:lumOff val="-3922"/>
                <a:alphaOff val="0"/>
              </a:schemeClr>
            </a:fillRef>
            <a:effectRef idx="0">
              <a:schemeClr val="accent5">
                <a:hueOff val="-2252848"/>
                <a:satOff val="-5806"/>
                <a:lumOff val="-3922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9455" tIns="93981" rIns="0" bIns="9398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000" kern="120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E3244F3-3EAA-46DA-A182-DB1AA51CBC4D}"/>
                </a:ext>
              </a:extLst>
            </p:cNvPr>
            <p:cNvSpPr/>
            <p:nvPr/>
          </p:nvSpPr>
          <p:spPr>
            <a:xfrm>
              <a:off x="8271371" y="3284005"/>
              <a:ext cx="2380544" cy="1382052"/>
            </a:xfrm>
            <a:custGeom>
              <a:avLst/>
              <a:gdLst>
                <a:gd name="connsiteX0" fmla="*/ 0 w 2380544"/>
                <a:gd name="connsiteY0" fmla="*/ 691026 h 1382052"/>
                <a:gd name="connsiteX1" fmla="*/ 1190272 w 2380544"/>
                <a:gd name="connsiteY1" fmla="*/ 0 h 1382052"/>
                <a:gd name="connsiteX2" fmla="*/ 2380544 w 2380544"/>
                <a:gd name="connsiteY2" fmla="*/ 691026 h 1382052"/>
                <a:gd name="connsiteX3" fmla="*/ 1190272 w 2380544"/>
                <a:gd name="connsiteY3" fmla="*/ 1382052 h 1382052"/>
                <a:gd name="connsiteX4" fmla="*/ 0 w 2380544"/>
                <a:gd name="connsiteY4" fmla="*/ 691026 h 1382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80544" h="1382052">
                  <a:moveTo>
                    <a:pt x="0" y="691026"/>
                  </a:moveTo>
                  <a:cubicBezTo>
                    <a:pt x="0" y="309383"/>
                    <a:pt x="532903" y="0"/>
                    <a:pt x="1190272" y="0"/>
                  </a:cubicBezTo>
                  <a:cubicBezTo>
                    <a:pt x="1847641" y="0"/>
                    <a:pt x="2380544" y="309383"/>
                    <a:pt x="2380544" y="691026"/>
                  </a:cubicBezTo>
                  <a:cubicBezTo>
                    <a:pt x="2380544" y="1072669"/>
                    <a:pt x="1847641" y="1382052"/>
                    <a:pt x="1190272" y="1382052"/>
                  </a:cubicBezTo>
                  <a:cubicBezTo>
                    <a:pt x="532903" y="1382052"/>
                    <a:pt x="0" y="1072669"/>
                    <a:pt x="0" y="691026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2252848"/>
                <a:satOff val="-5806"/>
                <a:lumOff val="-3922"/>
                <a:alphaOff val="0"/>
              </a:schemeClr>
            </a:fillRef>
            <a:effectRef idx="0">
              <a:schemeClr val="accent5">
                <a:hueOff val="-2252848"/>
                <a:satOff val="-5806"/>
                <a:lumOff val="-3922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66403" tIns="220177" rIns="366403" bIns="220177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b="1" kern="1200" dirty="0">
                  <a:solidFill>
                    <a:sysClr val="windowText" lastClr="000000"/>
                  </a:solidFill>
                </a:rPr>
                <a:t>393 </a:t>
              </a:r>
              <a:r>
                <a:rPr lang="en-US" b="1" kern="1200" dirty="0" err="1">
                  <a:solidFill>
                    <a:sysClr val="windowText" lastClr="000000"/>
                  </a:solidFill>
                </a:rPr>
                <a:t>hrs</a:t>
              </a:r>
              <a:r>
                <a:rPr lang="en-US" b="1" kern="1200" dirty="0">
                  <a:solidFill>
                    <a:sysClr val="windowText" lastClr="000000"/>
                  </a:solidFill>
                </a:rPr>
                <a:t> of Principal Program Coursework</a:t>
              </a: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0B8133E-1B71-4294-977E-E09F92DA672D}"/>
                </a:ext>
              </a:extLst>
            </p:cNvPr>
            <p:cNvSpPr/>
            <p:nvPr/>
          </p:nvSpPr>
          <p:spPr>
            <a:xfrm rot="5400000">
              <a:off x="7349875" y="4642251"/>
              <a:ext cx="352363" cy="469898"/>
            </a:xfrm>
            <a:custGeom>
              <a:avLst/>
              <a:gdLst>
                <a:gd name="connsiteX0" fmla="*/ 0 w 352363"/>
                <a:gd name="connsiteY0" fmla="*/ 93980 h 469898"/>
                <a:gd name="connsiteX1" fmla="*/ 176182 w 352363"/>
                <a:gd name="connsiteY1" fmla="*/ 93980 h 469898"/>
                <a:gd name="connsiteX2" fmla="*/ 176182 w 352363"/>
                <a:gd name="connsiteY2" fmla="*/ 0 h 469898"/>
                <a:gd name="connsiteX3" fmla="*/ 352363 w 352363"/>
                <a:gd name="connsiteY3" fmla="*/ 234949 h 469898"/>
                <a:gd name="connsiteX4" fmla="*/ 176182 w 352363"/>
                <a:gd name="connsiteY4" fmla="*/ 469898 h 469898"/>
                <a:gd name="connsiteX5" fmla="*/ 176182 w 352363"/>
                <a:gd name="connsiteY5" fmla="*/ 375918 h 469898"/>
                <a:gd name="connsiteX6" fmla="*/ 0 w 352363"/>
                <a:gd name="connsiteY6" fmla="*/ 375918 h 469898"/>
                <a:gd name="connsiteX7" fmla="*/ 0 w 352363"/>
                <a:gd name="connsiteY7" fmla="*/ 93980 h 469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2363" h="469898">
                  <a:moveTo>
                    <a:pt x="0" y="93980"/>
                  </a:moveTo>
                  <a:lnTo>
                    <a:pt x="176182" y="93980"/>
                  </a:lnTo>
                  <a:lnTo>
                    <a:pt x="176182" y="0"/>
                  </a:lnTo>
                  <a:lnTo>
                    <a:pt x="352363" y="234949"/>
                  </a:lnTo>
                  <a:lnTo>
                    <a:pt x="176182" y="469898"/>
                  </a:lnTo>
                  <a:lnTo>
                    <a:pt x="176182" y="375918"/>
                  </a:lnTo>
                  <a:lnTo>
                    <a:pt x="0" y="375918"/>
                  </a:lnTo>
                  <a:lnTo>
                    <a:pt x="0" y="93980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4505695"/>
                <a:satOff val="-11613"/>
                <a:lumOff val="-7843"/>
                <a:alphaOff val="0"/>
              </a:schemeClr>
            </a:fillRef>
            <a:effectRef idx="0">
              <a:schemeClr val="accent5">
                <a:hueOff val="-4505695"/>
                <a:satOff val="-11613"/>
                <a:lumOff val="-7843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93979" rIns="105709" bIns="93981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000" kern="120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C922B89-CE4E-4885-BD48-507984E05AFF}"/>
                </a:ext>
              </a:extLst>
            </p:cNvPr>
            <p:cNvSpPr/>
            <p:nvPr/>
          </p:nvSpPr>
          <p:spPr>
            <a:xfrm>
              <a:off x="6302560" y="5219592"/>
              <a:ext cx="2446993" cy="1382052"/>
            </a:xfrm>
            <a:custGeom>
              <a:avLst/>
              <a:gdLst>
                <a:gd name="connsiteX0" fmla="*/ 0 w 2446993"/>
                <a:gd name="connsiteY0" fmla="*/ 691026 h 1382052"/>
                <a:gd name="connsiteX1" fmla="*/ 1223497 w 2446993"/>
                <a:gd name="connsiteY1" fmla="*/ 0 h 1382052"/>
                <a:gd name="connsiteX2" fmla="*/ 2446994 w 2446993"/>
                <a:gd name="connsiteY2" fmla="*/ 691026 h 1382052"/>
                <a:gd name="connsiteX3" fmla="*/ 1223497 w 2446993"/>
                <a:gd name="connsiteY3" fmla="*/ 1382052 h 1382052"/>
                <a:gd name="connsiteX4" fmla="*/ 0 w 2446993"/>
                <a:gd name="connsiteY4" fmla="*/ 691026 h 1382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6993" h="1382052">
                  <a:moveTo>
                    <a:pt x="0" y="691026"/>
                  </a:moveTo>
                  <a:cubicBezTo>
                    <a:pt x="0" y="309383"/>
                    <a:pt x="547778" y="0"/>
                    <a:pt x="1223497" y="0"/>
                  </a:cubicBezTo>
                  <a:cubicBezTo>
                    <a:pt x="1899216" y="0"/>
                    <a:pt x="2446994" y="309383"/>
                    <a:pt x="2446994" y="691026"/>
                  </a:cubicBezTo>
                  <a:cubicBezTo>
                    <a:pt x="2446994" y="1072669"/>
                    <a:pt x="1899216" y="1382052"/>
                    <a:pt x="1223497" y="1382052"/>
                  </a:cubicBezTo>
                  <a:cubicBezTo>
                    <a:pt x="547778" y="1382052"/>
                    <a:pt x="0" y="1072669"/>
                    <a:pt x="0" y="691026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4505695"/>
                <a:satOff val="-11613"/>
                <a:lumOff val="-7843"/>
                <a:alphaOff val="0"/>
              </a:schemeClr>
            </a:fillRef>
            <a:effectRef idx="0">
              <a:schemeClr val="accent5">
                <a:hueOff val="-4505695"/>
                <a:satOff val="-11613"/>
                <a:lumOff val="-7843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76134" tIns="220177" rIns="376134" bIns="220177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b="1" kern="1200" dirty="0">
                  <a:solidFill>
                    <a:sysClr val="windowText" lastClr="000000"/>
                  </a:solidFill>
                </a:rPr>
                <a:t>375 </a:t>
              </a:r>
              <a:r>
                <a:rPr lang="en-US" b="1" kern="1200" dirty="0" err="1">
                  <a:solidFill>
                    <a:sysClr val="windowText" lastClr="000000"/>
                  </a:solidFill>
                </a:rPr>
                <a:t>hrs</a:t>
              </a:r>
              <a:r>
                <a:rPr lang="en-US" b="1" kern="1200" dirty="0">
                  <a:solidFill>
                    <a:sysClr val="windowText" lastClr="000000"/>
                  </a:solidFill>
                </a:rPr>
                <a:t> of Superintendent Program Coursework</a:t>
              </a: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2F1F3BC-BFA3-46CC-9E29-DF01200DB19B}"/>
                </a:ext>
              </a:extLst>
            </p:cNvPr>
            <p:cNvSpPr/>
            <p:nvPr/>
          </p:nvSpPr>
          <p:spPr>
            <a:xfrm>
              <a:off x="6479997" y="3740082"/>
              <a:ext cx="176306" cy="469898"/>
            </a:xfrm>
            <a:custGeom>
              <a:avLst/>
              <a:gdLst>
                <a:gd name="connsiteX0" fmla="*/ 0 w 176306"/>
                <a:gd name="connsiteY0" fmla="*/ 93980 h 469898"/>
                <a:gd name="connsiteX1" fmla="*/ 88153 w 176306"/>
                <a:gd name="connsiteY1" fmla="*/ 93980 h 469898"/>
                <a:gd name="connsiteX2" fmla="*/ 88153 w 176306"/>
                <a:gd name="connsiteY2" fmla="*/ 0 h 469898"/>
                <a:gd name="connsiteX3" fmla="*/ 176306 w 176306"/>
                <a:gd name="connsiteY3" fmla="*/ 234949 h 469898"/>
                <a:gd name="connsiteX4" fmla="*/ 88153 w 176306"/>
                <a:gd name="connsiteY4" fmla="*/ 469898 h 469898"/>
                <a:gd name="connsiteX5" fmla="*/ 88153 w 176306"/>
                <a:gd name="connsiteY5" fmla="*/ 375918 h 469898"/>
                <a:gd name="connsiteX6" fmla="*/ 0 w 176306"/>
                <a:gd name="connsiteY6" fmla="*/ 375918 h 469898"/>
                <a:gd name="connsiteX7" fmla="*/ 0 w 176306"/>
                <a:gd name="connsiteY7" fmla="*/ 93980 h 469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6306" h="469898">
                  <a:moveTo>
                    <a:pt x="0" y="93980"/>
                  </a:moveTo>
                  <a:lnTo>
                    <a:pt x="88153" y="93980"/>
                  </a:lnTo>
                  <a:lnTo>
                    <a:pt x="88153" y="0"/>
                  </a:lnTo>
                  <a:lnTo>
                    <a:pt x="176306" y="234949"/>
                  </a:lnTo>
                  <a:lnTo>
                    <a:pt x="88153" y="469898"/>
                  </a:lnTo>
                  <a:lnTo>
                    <a:pt x="88153" y="375918"/>
                  </a:lnTo>
                  <a:lnTo>
                    <a:pt x="0" y="375918"/>
                  </a:lnTo>
                  <a:lnTo>
                    <a:pt x="0" y="93980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6758543"/>
                <a:satOff val="-17419"/>
                <a:lumOff val="-11765"/>
                <a:alphaOff val="0"/>
              </a:schemeClr>
            </a:fillRef>
            <a:effectRef idx="0">
              <a:schemeClr val="accent5">
                <a:hueOff val="-6758543"/>
                <a:satOff val="-17419"/>
                <a:lumOff val="-1176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93980" rIns="52892" bIns="9398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000" kern="120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1065A85-42DC-43AF-94BD-CEEBEE0F91F9}"/>
                </a:ext>
              </a:extLst>
            </p:cNvPr>
            <p:cNvSpPr/>
            <p:nvPr/>
          </p:nvSpPr>
          <p:spPr>
            <a:xfrm>
              <a:off x="4441472" y="3284005"/>
              <a:ext cx="2297994" cy="1382052"/>
            </a:xfrm>
            <a:custGeom>
              <a:avLst/>
              <a:gdLst>
                <a:gd name="connsiteX0" fmla="*/ 0 w 2297994"/>
                <a:gd name="connsiteY0" fmla="*/ 691026 h 1382052"/>
                <a:gd name="connsiteX1" fmla="*/ 1148997 w 2297994"/>
                <a:gd name="connsiteY1" fmla="*/ 0 h 1382052"/>
                <a:gd name="connsiteX2" fmla="*/ 2297994 w 2297994"/>
                <a:gd name="connsiteY2" fmla="*/ 691026 h 1382052"/>
                <a:gd name="connsiteX3" fmla="*/ 1148997 w 2297994"/>
                <a:gd name="connsiteY3" fmla="*/ 1382052 h 1382052"/>
                <a:gd name="connsiteX4" fmla="*/ 0 w 2297994"/>
                <a:gd name="connsiteY4" fmla="*/ 691026 h 1382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97994" h="1382052">
                  <a:moveTo>
                    <a:pt x="0" y="691026"/>
                  </a:moveTo>
                  <a:cubicBezTo>
                    <a:pt x="0" y="309383"/>
                    <a:pt x="514423" y="0"/>
                    <a:pt x="1148997" y="0"/>
                  </a:cubicBezTo>
                  <a:cubicBezTo>
                    <a:pt x="1783571" y="0"/>
                    <a:pt x="2297994" y="309383"/>
                    <a:pt x="2297994" y="691026"/>
                  </a:cubicBezTo>
                  <a:cubicBezTo>
                    <a:pt x="2297994" y="1072669"/>
                    <a:pt x="1783571" y="1382052"/>
                    <a:pt x="1148997" y="1382052"/>
                  </a:cubicBezTo>
                  <a:cubicBezTo>
                    <a:pt x="514423" y="1382052"/>
                    <a:pt x="0" y="1072669"/>
                    <a:pt x="0" y="691026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6758543"/>
                <a:satOff val="-17419"/>
                <a:lumOff val="-11765"/>
                <a:alphaOff val="0"/>
              </a:schemeClr>
            </a:fillRef>
            <a:effectRef idx="0">
              <a:schemeClr val="accent5">
                <a:hueOff val="-6758543"/>
                <a:satOff val="-17419"/>
                <a:lumOff val="-1176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54313" tIns="220177" rIns="354313" bIns="220177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b="1" kern="1200" dirty="0">
                  <a:solidFill>
                    <a:sysClr val="windowText" lastClr="000000"/>
                  </a:solidFill>
                </a:rPr>
                <a:t>102 Coaching Observations </a:t>
              </a:r>
            </a:p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b="1" kern="1200" dirty="0">
                  <a:solidFill>
                    <a:sysClr val="windowText" lastClr="000000"/>
                  </a:solidFill>
                </a:rPr>
                <a:t>All Programs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461003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8F9073-C5B9-7849-9C0D-267823544E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1875"/>
          <a:stretch/>
        </p:blipFill>
        <p:spPr>
          <a:xfrm>
            <a:off x="0" y="-1"/>
            <a:ext cx="12192000" cy="12627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BB3746-8E9A-A64F-BF23-04A8FFF2EC44}"/>
              </a:ext>
            </a:extLst>
          </p:cNvPr>
          <p:cNvSpPr txBox="1"/>
          <p:nvPr/>
        </p:nvSpPr>
        <p:spPr>
          <a:xfrm>
            <a:off x="486138" y="6074108"/>
            <a:ext cx="70605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 THE IMPACT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D735C2-F1FC-184C-A479-FB729CC562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0470" y="5980822"/>
            <a:ext cx="1985391" cy="5418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83BD409-04CF-7244-962C-F2833A4B2B1D}"/>
              </a:ext>
            </a:extLst>
          </p:cNvPr>
          <p:cNvSpPr txBox="1"/>
          <p:nvPr/>
        </p:nvSpPr>
        <p:spPr>
          <a:xfrm>
            <a:off x="4306957" y="559527"/>
            <a:ext cx="76328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rgbClr val="213E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Educator Certification &amp; Advancement </a:t>
            </a:r>
            <a:endParaRPr lang="en-US" sz="2000" dirty="0">
              <a:solidFill>
                <a:srgbClr val="213E67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287A82-299C-2C4E-9011-9CAE2047E736}"/>
              </a:ext>
            </a:extLst>
          </p:cNvPr>
          <p:cNvSpPr txBox="1"/>
          <p:nvPr/>
        </p:nvSpPr>
        <p:spPr>
          <a:xfrm>
            <a:off x="486138" y="1476596"/>
            <a:ext cx="11219722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432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Highlights</a:t>
            </a:r>
            <a:r>
              <a:rPr lang="en-US" dirty="0">
                <a:solidFill>
                  <a:srgbClr val="432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</a:t>
            </a:r>
            <a:r>
              <a:rPr lang="en-US" sz="2400" b="1" dirty="0">
                <a:solidFill>
                  <a:srgbClr val="E1A3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Client Support   </a:t>
            </a:r>
          </a:p>
          <a:p>
            <a:endParaRPr lang="en-US" sz="2400" b="1" dirty="0">
              <a:solidFill>
                <a:srgbClr val="E1A32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>
                <a:solidFill>
                  <a:srgbClr val="432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ECA program candidates serve as teachers and school and district leaders </a:t>
            </a:r>
          </a:p>
          <a:p>
            <a:pPr algn="ctr"/>
            <a:r>
              <a:rPr lang="en-US" sz="2400" dirty="0">
                <a:solidFill>
                  <a:srgbClr val="432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22 school districts/educational entities in Texas.  </a:t>
            </a:r>
          </a:p>
          <a:p>
            <a:endParaRPr lang="en-US" sz="2400" dirty="0">
              <a:solidFill>
                <a:srgbClr val="4322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7" name="Diagram 26">
            <a:extLst>
              <a:ext uri="{FF2B5EF4-FFF2-40B4-BE49-F238E27FC236}">
                <a16:creationId xmlns:a16="http://schemas.microsoft.com/office/drawing/2014/main" id="{9431DD1B-D997-48F9-91E1-0A734355459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35082905"/>
              </p:ext>
            </p:extLst>
          </p:nvPr>
        </p:nvGraphicFramePr>
        <p:xfrm>
          <a:off x="277056" y="3242630"/>
          <a:ext cx="3638550" cy="320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28" name="Diagram 27">
            <a:extLst>
              <a:ext uri="{FF2B5EF4-FFF2-40B4-BE49-F238E27FC236}">
                <a16:creationId xmlns:a16="http://schemas.microsoft.com/office/drawing/2014/main" id="{E5D2B865-6A6D-45A5-BDD9-0AA7D782C7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49465323"/>
              </p:ext>
            </p:extLst>
          </p:nvPr>
        </p:nvGraphicFramePr>
        <p:xfrm>
          <a:off x="4271962" y="3249470"/>
          <a:ext cx="3648075" cy="320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aphicFrame>
        <p:nvGraphicFramePr>
          <p:cNvPr id="29" name="Diagram 28">
            <a:extLst>
              <a:ext uri="{FF2B5EF4-FFF2-40B4-BE49-F238E27FC236}">
                <a16:creationId xmlns:a16="http://schemas.microsoft.com/office/drawing/2014/main" id="{25F00BEF-0E07-422F-B590-1D41FFC8A93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77824803"/>
              </p:ext>
            </p:extLst>
          </p:nvPr>
        </p:nvGraphicFramePr>
        <p:xfrm>
          <a:off x="7893033" y="3242630"/>
          <a:ext cx="3812828" cy="320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</p:spTree>
    <p:extLst>
      <p:ext uri="{BB962C8B-B14F-4D97-AF65-F5344CB8AC3E}">
        <p14:creationId xmlns:p14="http://schemas.microsoft.com/office/powerpoint/2010/main" val="29363265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AB5FA1-FFC1-4445-A6A2-5B8AE5E411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b="1563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17BA52-C597-3A4A-9589-96F6343DCA11}"/>
              </a:ext>
            </a:extLst>
          </p:cNvPr>
          <p:cNvSpPr txBox="1"/>
          <p:nvPr/>
        </p:nvSpPr>
        <p:spPr>
          <a:xfrm>
            <a:off x="486137" y="1613074"/>
            <a:ext cx="1121972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Highlights </a:t>
            </a:r>
            <a:endParaRPr lang="en-US" sz="20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Received a clean five-year program review desk audit report from the Texas Education Agency which was approved by the State Board for Educator Certification (SBEC) during October 2020 Board meeting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Developed a curriculum for a new state exam the Science of Teaching Reading (STR)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Re-designed all coursework to be taught in a virtual environment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Created an accelerated, customized cohort model for pre-service teacher preparation program delivery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Presented program findings at state and national conferences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Served as board officers on state educator organizations   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B652ED-CBD7-9840-9AC8-0F54849A890C}"/>
              </a:ext>
            </a:extLst>
          </p:cNvPr>
          <p:cNvSpPr txBox="1"/>
          <p:nvPr/>
        </p:nvSpPr>
        <p:spPr>
          <a:xfrm>
            <a:off x="4028661" y="559527"/>
            <a:ext cx="79111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rgbClr val="213E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Educator Certification &amp; Advancement </a:t>
            </a:r>
            <a:endParaRPr lang="en-US" sz="2000" dirty="0">
              <a:solidFill>
                <a:srgbClr val="213E67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0367E1D-6CC6-A54A-9BC5-CDC2B8F09E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0470" y="5980822"/>
            <a:ext cx="1985391" cy="541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4775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29DAF70B6957847BBA0E8697196DD54" ma:contentTypeVersion="13" ma:contentTypeDescription="Create a new document." ma:contentTypeScope="" ma:versionID="eca7358d3a03fdf823927ee35be252b9">
  <xsd:schema xmlns:xsd="http://www.w3.org/2001/XMLSchema" xmlns:xs="http://www.w3.org/2001/XMLSchema" xmlns:p="http://schemas.microsoft.com/office/2006/metadata/properties" xmlns:ns3="4985287e-d721-499e-a7b5-410e38a8acc3" xmlns:ns4="e2e08828-3e7e-421b-9a3c-8c7bbe93d041" targetNamespace="http://schemas.microsoft.com/office/2006/metadata/properties" ma:root="true" ma:fieldsID="07463d1e59bfe55943865cd847dfc233" ns3:_="" ns4:_="">
    <xsd:import namespace="4985287e-d721-499e-a7b5-410e38a8acc3"/>
    <xsd:import namespace="e2e08828-3e7e-421b-9a3c-8c7bbe93d04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OCR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85287e-d721-499e-a7b5-410e38a8acc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e08828-3e7e-421b-9a3c-8c7bbe93d041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4C17DC4-1093-4CAD-BEEC-B1AF2A857EB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2B524BA-430D-4569-A178-CC1FAD7BC43D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54DF8025-3536-4614-BD15-F3A41BD3C2F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985287e-d721-499e-a7b5-410e38a8acc3"/>
    <ds:schemaRef ds:uri="e2e08828-3e7e-421b-9a3c-8c7bbe93d04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8146</TotalTime>
  <Words>649</Words>
  <Application>Microsoft Office PowerPoint</Application>
  <PresentationFormat>Widescreen</PresentationFormat>
  <Paragraphs>171</Paragraphs>
  <Slides>12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Angela Hider</dc:creator>
  <cp:lastModifiedBy>Lidia Zatopek</cp:lastModifiedBy>
  <cp:revision>42</cp:revision>
  <dcterms:created xsi:type="dcterms:W3CDTF">2019-01-28T22:02:18Z</dcterms:created>
  <dcterms:modified xsi:type="dcterms:W3CDTF">2021-01-13T22:11:07Z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0x010100329DAF70B6957847BBA0E8697196DD54</vt:lpwstr>
  </property>
</Properties>
</file>